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3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0EF249-A444-EC1C-5A9F-43B1AA176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208005B-3F1E-18E0-B6D4-3C8445E82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61D45-8C55-5AD3-7ED2-4C653A02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4591F1-0E01-0D37-6048-90B6C8EF2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6F8CFC-3A18-7FB1-06EB-C6623C27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36117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1F664-2056-3C97-F001-91D5224B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0D9556-0A90-1226-8651-F21B58713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61A312-2D6D-4C62-B769-2F0AAB02A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8F219E-85E7-9869-7851-276A864F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7E936F-316D-ABBE-E85D-C55AB065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2312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AD1D5CF-AE6E-D3D9-272F-411FDFD2E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0F59A9-6953-E1DA-AADD-D8E60A5E3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B98F67-2A4F-608B-7114-974EA455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D34BDE-B18C-30C7-945D-2AC96668E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6D0934-D958-E8DE-4179-60542AA08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68052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01BEA-616F-14A4-2ADB-ABD4DCAA9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C9FA1-15A8-EDD6-3385-C1F05B55C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B9E62C-5C4C-090A-CA7D-9E0313DBD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CB100D-FC1B-CC7B-CBC0-ACD6DE13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ECA89-5578-02F6-1811-56173E05F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93255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ADEA5-645C-3F4E-6641-76FB8899A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0A65C9-87E7-03F5-01C4-A1335E8E4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B5114A-B952-B54E-FE19-236632D3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46CDDF-9B2C-8721-EFA2-D3DD4C12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EA3DE8-9A4F-E4F2-EEF6-9F2D7701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969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19F4D1-191A-D190-BEC1-E17550863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401CA7-D119-9E6D-D100-25A8AFEA9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8CA9B9-A59C-9854-9B71-F85817418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BF6456-0D8B-AFC7-5B4E-6E8376E0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C423C4-C498-C901-5416-FAFDEA6AD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829C74-7F8D-42FB-4F90-71660665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272684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081D2-10B7-4264-BCA5-7EEE459F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8BE053-1B69-DEB6-B219-0B90EFE96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9BFEAA-0A72-B9BF-5959-78900A3CF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BF2707-F5CD-3005-8FAF-196ABC3D7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34D3258-CF3D-D3F7-2156-9520560BC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78802C-320D-5D29-012C-98D576D4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E36A96A-EDBF-13B8-61B2-4FFDA0A9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E923A8-6BC5-8C57-1C40-E8CD239AB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87165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FE0AB-B82B-FFAA-B4A8-752C3902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843A9D-5848-FBD9-32AD-89C15229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ACD6AA-6806-BD5B-F00C-B9BCF537F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0BEA56-A4EA-CFC0-97EF-FF261F638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28845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065884-8AB5-C57A-23D9-1B7835E9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A388C63-DD17-D0E5-E610-D4A9B885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F85584-E0CE-C951-86BD-91F9E361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28018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0D1FC8-D8AF-7BFE-86F5-929CA4F5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E937AA-35AD-423B-E7C5-95BFD2C9E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085B46-D84F-0737-AA47-3BE0AFB40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009182-BE93-B365-7FCB-8F0896959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95BDA7-4713-2338-3DC4-823C09A9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2EAEA3-16D1-3340-9DA0-41A5844F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8850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48A9B4-24D1-CBDE-09CA-1BEB10229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5E86931-8965-CE5A-8A4E-4E9732D6D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B22350-5746-8A1E-B79D-92314AB07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93FC81-BB12-B34C-670C-49B2F035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4DE8BF-3E18-CB12-E872-812F196F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7E5F64-3A8F-F8F4-84E5-A68DCE3F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86943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2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9ED320-BF27-5E8F-C540-2B59A464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8F16D9-7166-5B06-B7DF-F20703910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AE2368-D247-8B0B-3B8E-C72B3BF39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E5406-BD41-413D-9FEF-C5730A4371BE}" type="datetimeFigureOut">
              <a:rPr lang="ru-BY" smtClean="0"/>
              <a:t>10.09.2023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A5B3D2-E6F4-AB0D-3BB6-DD643FA42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D2CEA7-895A-8F81-61A9-48A279FAB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A9BCD-B529-4E8B-A117-7E83DFB14D4B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9432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38C11-0165-5B3A-BC2E-94B8C4078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9600" dirty="0"/>
              <a:t>В единстве сила</a:t>
            </a:r>
            <a:endParaRPr lang="ru-BY" sz="9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658FED-A6F7-0E14-38CB-8662E772D8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Урок, посвященный Дню народного единства</a:t>
            </a:r>
            <a:endParaRPr lang="ru-BY" sz="4800" dirty="0"/>
          </a:p>
        </p:txBody>
      </p:sp>
    </p:spTree>
    <p:extLst>
      <p:ext uri="{BB962C8B-B14F-4D97-AF65-F5344CB8AC3E}">
        <p14:creationId xmlns:p14="http://schemas.microsoft.com/office/powerpoint/2010/main" val="3519837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EA6855-E043-5345-21CA-1514C1E0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/>
              <a:t>Поразмышляем!</a:t>
            </a:r>
            <a:endParaRPr lang="ru-BY" sz="7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C5E292-7E0F-A015-A448-649EDE0A3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4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Как вы понимаете значение слова «единство»?</a:t>
            </a:r>
            <a:endParaRPr lang="ru-BY" sz="4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99AE811-B373-28F4-7774-09DF02C642AF}"/>
              </a:ext>
            </a:extLst>
          </p:cNvPr>
          <p:cNvSpPr txBox="1">
            <a:spLocks/>
          </p:cNvSpPr>
          <p:nvPr/>
        </p:nvSpPr>
        <p:spPr>
          <a:xfrm>
            <a:off x="838200" y="2890150"/>
            <a:ext cx="10515600" cy="7947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4000" i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Как вы думаете, что объединяет и сплачивает народ?</a:t>
            </a:r>
            <a:endParaRPr lang="ru-BY" sz="4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39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05C72-BD52-B924-1762-2DE65075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4732"/>
          </a:xfrm>
        </p:spPr>
        <p:txBody>
          <a:bodyPr>
            <a:normAutofit/>
          </a:bodyPr>
          <a:lstStyle/>
          <a:p>
            <a:pPr algn="ctr"/>
            <a:r>
              <a:rPr lang="ru-RU" sz="8000" dirty="0"/>
              <a:t>В историческом прошлом – единство народа!</a:t>
            </a:r>
            <a:endParaRPr lang="ru-BY" sz="8000" dirty="0"/>
          </a:p>
        </p:txBody>
      </p:sp>
    </p:spTree>
    <p:extLst>
      <p:ext uri="{BB962C8B-B14F-4D97-AF65-F5344CB8AC3E}">
        <p14:creationId xmlns:p14="http://schemas.microsoft.com/office/powerpoint/2010/main" val="228215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874B0-10D2-1144-BEF4-9B3CE7E9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интернет-портал president.gov.by</a:t>
            </a:r>
            <a:endParaRPr lang="ru-BY" sz="9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79BD64-A393-38BB-B374-B723FD7A2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BY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F267721-E2FA-19CA-1F7F-8BAC631F7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230" y="1510043"/>
            <a:ext cx="9803642" cy="521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79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A73FA-0BFD-FAD8-A88E-7D1F42AAD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8800" dirty="0"/>
              <a:t>Поразмышляем</a:t>
            </a:r>
            <a:endParaRPr lang="ru-BY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90C37D-51B0-4A88-424E-BF96CB9D7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134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dirty="0"/>
              <a:t>Какие события из истории нашей страны способствовали объединению белорусского народа? </a:t>
            </a:r>
            <a:endParaRPr lang="ru-BY" sz="36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CB943A18-3A98-4478-1424-D555191B5048}"/>
              </a:ext>
            </a:extLst>
          </p:cNvPr>
          <p:cNvSpPr txBox="1">
            <a:spLocks/>
          </p:cNvSpPr>
          <p:nvPr/>
        </p:nvSpPr>
        <p:spPr>
          <a:xfrm>
            <a:off x="838200" y="3429000"/>
            <a:ext cx="10515600" cy="1081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200" i="1" dirty="0"/>
              <a:t>Великую Отечественную войну называют ярким примером народного единения. Как вы думаете, почему?</a:t>
            </a:r>
            <a:endParaRPr lang="ru-BY" sz="4000" dirty="0"/>
          </a:p>
        </p:txBody>
      </p:sp>
    </p:spTree>
    <p:extLst>
      <p:ext uri="{BB962C8B-B14F-4D97-AF65-F5344CB8AC3E}">
        <p14:creationId xmlns:p14="http://schemas.microsoft.com/office/powerpoint/2010/main" val="156740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BC0F49-FBA8-D6C0-0639-3C39D1577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72153"/>
          </a:xfrm>
        </p:spPr>
        <p:txBody>
          <a:bodyPr>
            <a:normAutofit/>
          </a:bodyPr>
          <a:lstStyle/>
          <a:p>
            <a:pPr algn="ctr"/>
            <a:r>
              <a:rPr lang="ru-RU" sz="7200" dirty="0"/>
              <a:t>Традиции народа – залог его единства и согласия» </a:t>
            </a:r>
            <a:endParaRPr lang="ru-BY" sz="7200" dirty="0"/>
          </a:p>
        </p:txBody>
      </p:sp>
    </p:spTree>
    <p:extLst>
      <p:ext uri="{BB962C8B-B14F-4D97-AF65-F5344CB8AC3E}">
        <p14:creationId xmlns:p14="http://schemas.microsoft.com/office/powerpoint/2010/main" val="40861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E36E3-4314-6FFF-9F57-982F2520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9197"/>
          </a:xfrm>
        </p:spPr>
        <p:txBody>
          <a:bodyPr>
            <a:normAutofit/>
          </a:bodyPr>
          <a:lstStyle/>
          <a:p>
            <a:pPr algn="ctr"/>
            <a:r>
              <a:rPr lang="ru-RU" sz="6000" dirty="0"/>
              <a:t>Давайте придумаем символ Дня народного единства 2023!</a:t>
            </a:r>
            <a:endParaRPr lang="ru-BY" sz="6000" dirty="0"/>
          </a:p>
        </p:txBody>
      </p:sp>
    </p:spTree>
    <p:extLst>
      <p:ext uri="{BB962C8B-B14F-4D97-AF65-F5344CB8AC3E}">
        <p14:creationId xmlns:p14="http://schemas.microsoft.com/office/powerpoint/2010/main" val="1527722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86</Words>
  <Application>Microsoft Office PowerPoint</Application>
  <PresentationFormat>Широкоэкранный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В единстве сила</vt:lpstr>
      <vt:lpstr>Поразмышляем!</vt:lpstr>
      <vt:lpstr>В историческом прошлом – единство народа!</vt:lpstr>
      <vt:lpstr>интернет-портал president.gov.by</vt:lpstr>
      <vt:lpstr>Поразмышляем</vt:lpstr>
      <vt:lpstr>Традиции народа – залог его единства и согласия» </vt:lpstr>
      <vt:lpstr>Давайте придумаем символ Дня народного единства 2023!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единстве сила</dc:title>
  <dc:creator>Alexey Alexey</dc:creator>
  <cp:lastModifiedBy>Alexey Alexey</cp:lastModifiedBy>
  <cp:revision>1</cp:revision>
  <dcterms:created xsi:type="dcterms:W3CDTF">2023-09-10T14:13:12Z</dcterms:created>
  <dcterms:modified xsi:type="dcterms:W3CDTF">2023-09-10T14:28:03Z</dcterms:modified>
</cp:coreProperties>
</file>