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E0ADD4-C1AA-B29B-DA25-0AC7A8873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8CC08D-AB10-EE05-A1DE-D1D3804CA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D23823-15F6-C053-3AB7-D4F198E7E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FFCEA-0A5A-480C-BB4E-62036E20645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8442CD-55BE-D4BC-933C-A52CCC78E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B91984-50B5-3EE9-C7BA-D2BCDFA17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42CB-F30D-4970-A0F5-28CCC8C28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186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73777-0932-4DE8-830C-099919806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3CAC72-5B48-A1A9-6A27-5512BC460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D0A469-C13D-7FF0-4333-A4B36141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FFCEA-0A5A-480C-BB4E-62036E20645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238A64-0DCB-E089-2A9F-97EF7DBA6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F382B5-CEE1-5168-31F1-36DD66397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42CB-F30D-4970-A0F5-28CCC8C28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65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8C6F854-DFC1-8155-D331-68C6AB4434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1BF78D-F66D-E5DE-25AB-35040A59A4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D3C5B4-734C-288D-C26A-25EDF4A9B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FFCEA-0A5A-480C-BB4E-62036E20645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28195A-6943-93E5-62F5-6B270543A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55EB4E-3622-4531-60C9-4BF860E0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42CB-F30D-4970-A0F5-28CCC8C28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830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7998E-B1F0-6775-F57A-92E2E6472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A0734F-7809-4C22-A046-328B94509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56103D-3E77-D5E8-37D9-B151648A2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FFCEA-0A5A-480C-BB4E-62036E20645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1A8094-4DB9-3FB4-9944-3E7A73CB3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5330DE-5C18-C2BC-D29D-71AFDF14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42CB-F30D-4970-A0F5-28CCC8C28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9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7758D1-01C6-B876-5B64-F27D29B15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1542C8-12AB-4C52-00EB-56E169451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19896B-BB1B-E1BC-DF59-81860850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FFCEA-0A5A-480C-BB4E-62036E20645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AE1BA2-6885-0C57-A850-CED008614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97C2F7-0CD6-118A-ECDE-2A219D219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42CB-F30D-4970-A0F5-28CCC8C28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337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37F47D-1054-ABC7-3E96-478DBEB1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15340B-B265-58C9-C1AF-49CF46F85E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869A8D7-9C89-B04C-D63C-A790E896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E681E1-04FA-A080-DDB2-DAD684B2C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FFCEA-0A5A-480C-BB4E-62036E20645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F89D1A-08F1-FCD9-9777-2F9A8B6B7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AB0D4F-5132-6AFF-E026-CEBCB20A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42CB-F30D-4970-A0F5-28CCC8C28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680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C4ECEE-BB13-2ABE-0A40-A24BE4702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8530CE-35B0-9880-CF91-25F183339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930A91-78D9-77C6-37B3-F1DA8D4A5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6E84689-CC7C-EE63-BA77-2CA8005964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325521A-02CF-3EDA-5B33-B77A5CF606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F0B2049-FCE8-C682-01E3-A2877136A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FFCEA-0A5A-480C-BB4E-62036E20645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23DCD5C-E326-ADE8-95BC-4106BBCE7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55CB494-BA61-0C99-2543-25EDD07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42CB-F30D-4970-A0F5-28CCC8C28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518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CF0680-28D0-413D-3412-0EB78F504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23BB535-34CE-4C02-EE08-0C5C3C247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FFCEA-0A5A-480C-BB4E-62036E20645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5322A-83CF-2F0E-A04E-40A819DE5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7BB7724-FEFE-93D3-4A9F-3A9D23570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42CB-F30D-4970-A0F5-28CCC8C28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66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2EB1658-89BC-0382-E81A-DD7AEA577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FFCEA-0A5A-480C-BB4E-62036E20645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CAA8960-F91C-8160-CD3C-996BC9A2A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8FCE1A-6598-56D5-0AB5-21FA8BB4C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42CB-F30D-4970-A0F5-28CCC8C28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83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79D12-A864-6963-C9B3-18B08A94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EDCDB8-897E-04FE-424E-B877820D5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327715-DDB3-8521-3821-176714C26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0ADBAE-33CC-58A5-EC42-B610A6ABB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FFCEA-0A5A-480C-BB4E-62036E20645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24B697-8631-D9C1-294C-962DE91B6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B28467-CE08-159F-C362-A5BF1B4F6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42CB-F30D-4970-A0F5-28CCC8C28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015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8C8F0A-B555-0DB0-B33D-978848698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4A3892C-A2BD-5D16-1D10-4DAFEB8162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03B94C-AAA3-6D92-6DC0-DA312F686E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54AC55-3317-7DA8-D68F-9891CC45D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FFCEA-0A5A-480C-BB4E-62036E20645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71E2DA-EC8C-435F-D712-43D26E913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3F0521-B436-3551-2E31-C1CE661DD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42CB-F30D-4970-A0F5-28CCC8C28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837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9AA8F-D195-4257-0E38-C41AC463A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06F655-4D65-3065-A953-FDB3A80FB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B3F9A-D1A8-0876-AACD-654A866ED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AFFCEA-0A5A-480C-BB4E-62036E20645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99B7C6-A3E2-3583-66D0-198924DE6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807A0A-AEB1-A465-2055-2D07D55A2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F942CB-F30D-4970-A0F5-28CCC8C28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22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небо, на открытом воздухе, флаг, пляж&#10;&#10;Автоматически созданное описание">
            <a:extLst>
              <a:ext uri="{FF2B5EF4-FFF2-40B4-BE49-F238E27FC236}">
                <a16:creationId xmlns:a16="http://schemas.microsoft.com/office/drawing/2014/main" id="{EFD76BB2-DD89-75AD-86E0-9D6744E49D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017"/>
          <a:stretch/>
        </p:blipFill>
        <p:spPr>
          <a:xfrm>
            <a:off x="20" y="-62982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3036C5-90CC-11CC-6AFE-75DA7A508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единения народов Беларуси и России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79362" y="496319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310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9AD8-C6E6-BAE8-4044-35D3749C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5" y="1088021"/>
            <a:ext cx="3571810" cy="29163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Патриот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и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Главный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Вооруженных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Московская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</a:t>
            </a:r>
            <a:r>
              <a:rPr lang="ru-RU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 descr="Изображение выглядит как небо, на открытом воздухе, облак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B73974BF-D1F2-C086-8950-DF2887947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386173"/>
            <a:ext cx="7214616" cy="405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06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63CA9-795B-B24E-B7D2-CEADD5BE9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45" y="2603107"/>
            <a:ext cx="4136406" cy="121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Линия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Сталина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Минская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 descr="Изображение выглядит как дерево, трава, на открытом воздухе, Аэрофотосъемка&#10;&#10;Автоматически созданное описание">
            <a:extLst>
              <a:ext uri="{FF2B5EF4-FFF2-40B4-BE49-F238E27FC236}">
                <a16:creationId xmlns:a16="http://schemas.microsoft.com/office/drawing/2014/main" id="{40942235-BE0C-20BC-B7FF-89AC0FE18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386173"/>
            <a:ext cx="7214616" cy="405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71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8853C-C2E8-11CC-402A-2DB07559B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88" y="2442258"/>
            <a:ext cx="4337720" cy="14463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Национальная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библиотека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Беларуси</a:t>
            </a:r>
            <a:endPara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 descr="Изображение выглядит как статуя, небо, на открытом воздухе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0C0F1788-639F-96C6-9703-E881DA3BDE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11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0BB6FB-0FA3-E231-D01C-F1E51E7D8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01" y="2465407"/>
            <a:ext cx="3992207" cy="13490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Олимпийский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Сочи</a:t>
            </a:r>
            <a:endPara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Олимпийский парк в Сочи ✨: описание, адрес, время и режим работы в 2024  году, как добраться из Сочи и Адлера — Tripster.ru">
            <a:extLst>
              <a:ext uri="{FF2B5EF4-FFF2-40B4-BE49-F238E27FC236}">
                <a16:creationId xmlns:a16="http://schemas.microsoft.com/office/drawing/2014/main" id="{57E7DFF7-372F-2840-2242-0F15CEB307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638685"/>
            <a:ext cx="7214616" cy="355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103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2F5E14-93E2-445B-D7BC-AAEC97BAF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20" y="2592728"/>
            <a:ext cx="3571810" cy="11728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Минск-Арена</a:t>
            </a:r>
            <a:endPara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Минск-Арена» | Планета Беларусь">
            <a:extLst>
              <a:ext uri="{FF2B5EF4-FFF2-40B4-BE49-F238E27FC236}">
                <a16:creationId xmlns:a16="http://schemas.microsoft.com/office/drawing/2014/main" id="{7A37AE5B-7554-706C-2BFD-32C4499845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386173"/>
            <a:ext cx="7214616" cy="405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508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2F5E14-93E2-445B-D7BC-AAEC97BAF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838" y="1480764"/>
            <a:ext cx="4790484" cy="32207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6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Викторина</a:t>
            </a:r>
            <a:endParaRPr lang="en-US" sz="6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shkol\Downloads\570de8b6986488d8cccfc9fdf2431d8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27" y="1008449"/>
            <a:ext cx="5003308" cy="500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719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281CF2A-52A4-EB4F-8CB7-9F5FE7B56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Блиц-опрос «Знаете ли вы…».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5">
            <a:extLst>
              <a:ext uri="{FF2B5EF4-FFF2-40B4-BE49-F238E27FC236}">
                <a16:creationId xmlns:a16="http://schemas.microsoft.com/office/drawing/2014/main" id="{7FF0A359-99ED-BAA1-A3D5-9F2D02357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36334" y="324468"/>
            <a:ext cx="7604567" cy="6284675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1. Когда отмечается День единения народов Беларуси и России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2. Как называется главная площадь столицы России?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3. Кто является первым Президентом Республики Беларусь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4. Когда в нашей стране отмечается День Государственного флага, Государственного герба и Государственного гимна Республики Беларусь?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5. Когда наша страна отмечает день Независимости Республики Беларусь?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6. Столько областей входит в состав нашей республики, назовите их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7. Самое глубокое озеро в России?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8. Животное-символ нашей страны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9. Главный музей национального искусства России, один из крупнейших художественных музеев мира, расположенный в Москве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10. Один из древнейших народных праздников, посвященных солнцу и расцвету земли, который отмечается в Беларуси летом 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232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281CF2A-52A4-EB4F-8CB7-9F5FE7B56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ru-R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Блиц-опрос «Знаете ли вы…». 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84DCB75-1D1B-E883-334E-8EB384C0F9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782" y="579111"/>
            <a:ext cx="7494843" cy="581011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1. В каком году подписан Договор о создании Союзного государства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2. Как правильно называется государство, в котором мы живем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3. Назовите государственные символы Республики Беларусь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4. Кто в настоящее время является президентом России?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5. В каком году территория нашей страны была полностью освобождена от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немецко-фашистских захватчиков?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6. Самый известный российский храм, визитная карточка не только Москвы, но и всей России?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7. В каком российском городе проходили ХХII Зимние Олимпийские игры 2014 года?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8. Сколько морей омывают территорию Беларуси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9. Самый знаменитый природный заповедник Беларуси?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10. Какой международный фестиваль искусств ежегодно проходит в Витебске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792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5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флаг, облако, небо, столб&#10;&#10;Автоматически созданное описание">
            <a:extLst>
              <a:ext uri="{FF2B5EF4-FFF2-40B4-BE49-F238E27FC236}">
                <a16:creationId xmlns:a16="http://schemas.microsoft.com/office/drawing/2014/main" id="{8C1FFD0C-073B-CD30-2540-CB2BA34FE5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5"/>
          <a:stretch/>
        </p:blipFill>
        <p:spPr>
          <a:xfrm>
            <a:off x="3070" y="0"/>
            <a:ext cx="1218893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3C42F-D748-878E-7F06-E39D3E26E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доказало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прочность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неразрывность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белорусско-российской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дружбы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основанной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принципах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равноправия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взаимного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уважения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доверия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поддержки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исторической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общности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приверженности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одним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духовно-нравственным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ценностям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Выполняя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волю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народов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последовательно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наращиваем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Союзного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государства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Уверен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стремление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белорусов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россиян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единению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служить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прочным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фундаментом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дальнейшего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расширения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многопланового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взаимовыгодного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сотрудничества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строительства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сильного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авторитетного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процветающего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Союзного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государства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CF84F8-B8AD-809F-92D0-260865C3F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7048" y="4599432"/>
            <a:ext cx="8350878" cy="1536192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Г.Лукашенко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60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4B16BD-ADCF-2B00-9ED4-8C28CF3A5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Беларусь и Россия — крепкие союзники! 2 АПРЕЛЯ ДЕНЬ ЕДИНЕНИЯ НАРОДОВ">
            <a:hlinkClick r:id="" action="ppaction://media"/>
            <a:extLst>
              <a:ext uri="{FF2B5EF4-FFF2-40B4-BE49-F238E27FC236}">
                <a16:creationId xmlns:a16="http://schemas.microsoft.com/office/drawing/2014/main" id="{412C1A28-AAC9-C901-90B8-358EEF95878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12123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67EE4E-2F32-3C97-24D0-8B1F0CAF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85" y="639193"/>
            <a:ext cx="3932729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Союзное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государство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единое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образовательное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пространство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юных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892A218-03B7-008E-1814-78F8C79AF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413228"/>
            <a:ext cx="7214616" cy="400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62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67EE4E-2F32-3C97-24D0-8B1F0CAF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90075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Союзное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государство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единое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образовательное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пространство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юных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Объект 6" descr="Изображение выглядит как текст, снимок экрана, Шрифт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C4177439-15E1-870F-06C7-5EF8EBADE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836059"/>
            <a:ext cx="7214616" cy="515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4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Человек, держащий себя">
            <a:extLst>
              <a:ext uri="{FF2B5EF4-FFF2-40B4-BE49-F238E27FC236}">
                <a16:creationId xmlns:a16="http://schemas.microsoft.com/office/drawing/2014/main" id="{92AF11FB-51BE-CFA9-0165-5CFE8BEB4E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69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5DC2E-E6FB-9E38-BCD9-01ACEAEDD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Давайте обсудим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E44009-F1F3-FAF4-5B35-03E7DBEAE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ru-RU"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возможности для самореализации открывает единое образовательное пространство Беларуси и России для молодежи?</a:t>
            </a:r>
            <a:endParaRPr lang="en-US" sz="2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вы считаете, насколько важно для молодежи Беларуси и России создание совместных программ, проектов, мероприятий, направленных на сотрудничество и расширение двусторонних молодежных обменов в рамках Союзного государства? </a:t>
            </a:r>
            <a:endParaRPr lang="en-US" sz="2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чем, на ваш взгляд, состоит роль молодежи в развитии Союзного государства?</a:t>
            </a:r>
            <a:endParaRPr lang="en-US" sz="2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Как вы думаете, почему Союз Беларуси и России так важен для народов наших стран?</a:t>
            </a:r>
          </a:p>
        </p:txBody>
      </p:sp>
    </p:spTree>
    <p:extLst>
      <p:ext uri="{BB962C8B-B14F-4D97-AF65-F5344CB8AC3E}">
        <p14:creationId xmlns:p14="http://schemas.microsoft.com/office/powerpoint/2010/main" val="548814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16C3B-DF1F-BC1C-4236-CB1BF0965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69" y="2083232"/>
            <a:ext cx="4224759" cy="16894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Ржевский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мемориал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Советскому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солдату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Тверская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 descr="Изображение выглядит как небо, на открытом воздухе, статуя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F66EDF7D-9D0F-CF31-9F1E-0FBC0B9B1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016424"/>
            <a:ext cx="7214616" cy="479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60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C3485-386D-CB3E-9AA0-B4C46BA08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1365813"/>
            <a:ext cx="3571810" cy="284689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Новая</a:t>
            </a:r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музейная</a:t>
            </a:r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экспозиция</a:t>
            </a:r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US" sz="3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мемориальном</a:t>
            </a:r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комплексе</a:t>
            </a:r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en-US" sz="3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Брестская</a:t>
            </a:r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крепость-герой</a:t>
            </a:r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</p:txBody>
      </p:sp>
      <p:sp>
        <p:nvSpPr>
          <p:cNvPr id="103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Государственное учреждение «Мемориальный комплекс «Брестская крепость-герой»  - Музей обороны Брестской крепости">
            <a:extLst>
              <a:ext uri="{FF2B5EF4-FFF2-40B4-BE49-F238E27FC236}">
                <a16:creationId xmlns:a16="http://schemas.microsoft.com/office/drawing/2014/main" id="{E8669A4E-2288-580C-0174-E0B75C672D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611630"/>
            <a:ext cx="7214616" cy="360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872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1B827-1176-F894-FC0A-BED6D7BC8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41" y="1273214"/>
            <a:ext cx="3781814" cy="26617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истории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Великой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Отечественной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войны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Минск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B350A10-D337-9EEA-03CF-4352873A4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016424"/>
            <a:ext cx="7214616" cy="479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987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499</Words>
  <Application>Microsoft Office PowerPoint</Application>
  <PresentationFormat>Широкоэкранный</PresentationFormat>
  <Paragraphs>42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Тема Office</vt:lpstr>
      <vt:lpstr>День единения народов Беларуси и России</vt:lpstr>
      <vt:lpstr>Время доказало прочность и неразрывность белорусско-российской дружбы, основанной на принципах равноправия, взаимного уважения, доверия и поддержки, исторической общности и приверженности одним и тем же духовно-нравственным ценностям. Выполняя волю народов, мы последовательно наращиваем потенциал Союзного государства. Уверен, что стремление белорусов и россиян к единению будет служить прочным фундаментом для дальнейшего расширения многопланового и взаимовыгодного сотрудничества, строительства сильного, авторитетного и процветающего Союзного государства. </vt:lpstr>
      <vt:lpstr>Презентация PowerPoint</vt:lpstr>
      <vt:lpstr>«Союзное государство – единое образовательное пространство для юных граждан»</vt:lpstr>
      <vt:lpstr>«Союзное государство – единое образовательное пространство для юных граждан»</vt:lpstr>
      <vt:lpstr>Давайте обсудим</vt:lpstr>
      <vt:lpstr>Ржевский мемориал Советскому солдату (Тверская область)</vt:lpstr>
      <vt:lpstr>Новая музейная экспозиция в мемориальном комплексе «Брестская крепость-герой» </vt:lpstr>
      <vt:lpstr>Музей истории Великой Отечественной войны (Минск)</vt:lpstr>
      <vt:lpstr>Парк «Патриот» и Главный Храм Вооруженных сил России (Московская область)</vt:lpstr>
      <vt:lpstr>«Линия Сталина» (Минская область)</vt:lpstr>
      <vt:lpstr>Национальная библиотека Беларуси</vt:lpstr>
      <vt:lpstr>Олимпийский парк в Сочи</vt:lpstr>
      <vt:lpstr>Минск-Арена</vt:lpstr>
      <vt:lpstr>Викторина</vt:lpstr>
      <vt:lpstr>Блиц-опрос «Знаете ли вы…». </vt:lpstr>
      <vt:lpstr>Блиц-опрос «Знаете ли вы…».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единения народов Беларуси и России</dc:title>
  <dc:creator>Роман Жигалов</dc:creator>
  <cp:lastModifiedBy>Alexey Alexey</cp:lastModifiedBy>
  <cp:revision>7</cp:revision>
  <dcterms:created xsi:type="dcterms:W3CDTF">2024-03-27T15:07:29Z</dcterms:created>
  <dcterms:modified xsi:type="dcterms:W3CDTF">2024-04-01T11:48:57Z</dcterms:modified>
</cp:coreProperties>
</file>