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57" r:id="rId7"/>
    <p:sldId id="26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Разрабатывайте, впечатляйте, работайте вместе" id="{B9B51309-D148-4332-87C2-07BE32FBCA3B}">
          <p14:sldIdLst>
            <p14:sldId id="262"/>
            <p14:sldId id="257"/>
          </p14:sldIdLst>
        </p14:section>
        <p14:section name="Дополнительные сведения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96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7T02:27:27.864" v="75" actId="790"/>
      <pc:docMkLst>
        <pc:docMk/>
      </pc:docMkLst>
      <pc:sldChg chg="modSp mod modNotes">
        <pc:chgData name="Fake Test User" userId="SID-0" providerId="Test" clId="FakeClientId" dt="2019-08-06T10:58:08.319" v="30" actId="790"/>
        <pc:sldMkLst>
          <pc:docMk/>
          <pc:sldMk cId="2471807738" sldId="256"/>
        </pc:sldMkLst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7T02:26:51.257" v="74" actId="1036"/>
        <pc:sldMkLst>
          <pc:docMk/>
          <pc:sldMk cId="1328676004" sldId="257"/>
        </pc:sldMkLst>
        <pc:spChg chg="mod">
          <ac:chgData name="Fake Test User" userId="SID-0" providerId="Test" clId="FakeClientId" dt="2019-08-06T10:57:48.910" v="27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6T11:00:00.581" v="40" actId="1410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2:26:43.617" v="72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6T11:00:29.767" v="41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2:26:51.257" v="74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6T11:00:49.781" v="42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6T10:59:35.146" v="33" actId="14826"/>
        <pc:sldMkLst>
          <pc:docMk/>
          <pc:sldMk cId="2090733893" sldId="262"/>
        </pc:sldMkLst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6T10:59:16.100" v="32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6T10:59:35.146" v="33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6T10:58:59.835" v="31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2:27:27.864" v="75" actId="790"/>
        <pc:sldMkLst>
          <pc:docMk/>
          <pc:sldMk cId="2317502127" sldId="263"/>
        </pc:sldMkLst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2:21:10.668" v="58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2:25:30.731" v="61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2:25:58.979" v="6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6T11:01:19.420" v="43" actId="14826"/>
        <pc:sldMkLst>
          <pc:docMk/>
          <pc:sldMk cId="1531532291" sldId="264"/>
        </pc:sldMkLst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6T11:01:19.420" v="43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6T10:55:52.560" v="17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6T10:54:48.439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1.110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6.157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1.860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7.141" v="1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2.187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7.546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33.546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0.686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6.654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52.560" v="17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134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405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полнитель заме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В режиме слайд-шоу щелкните стрелку, чтобы войти в центр начала работы с PowerPoint.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517EB0-96A6-405B-91F5-8A586E165513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7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92337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73214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764605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3239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246379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764881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745373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DB0DD6-BDC3-46EF-AA84-3C052725C73E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7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54582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F155A9-48DE-4655-BA1E-0C4E6081E62C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7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857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E9A24A-E5DC-408F-A580-D4BEC90B1612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28192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3F37DC-2B5F-4D54-9B95-9DE5F20668EC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8443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764759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3F81F9-0A92-4D85-B67E-4E66CADBA97F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10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54029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46597F-4531-4989-BC18-6D6B9DAB02DA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  <p:sp>
        <p:nvSpPr>
          <p:cNvPr id="8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60807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729524-C98F-42F5-B687-6E986506F236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7184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3497B3-86CE-46CB-B438-A17E22334F2F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096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26450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05.05.2024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70843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9a%d1%80%d0%b0%d1%82%d0%ba%d0%b8%d0%b5-%d1%80%d1%83%d0%ba%d0%be%d0%b2%d0%be%d0%b4%d1%81%d1%82%d0%b2%d0%b0-%d0%bf%d0%be-%d0%bd%d0%b0%d1%87%d0%b0%d0%bb%d1%83-%d1%80%d0%b0%d0%b1%d0%be%d1%82%d1%8b-%d1%81-office-2013-4a8aa04a-f7f3-4a4d-823c-3dbc4b8672a1?ui=ru-RU&amp;rs=ru-RU&amp;ad=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2738"/>
            <a:ext cx="12192000" cy="2387600"/>
          </a:xfrm>
        </p:spPr>
        <p:txBody>
          <a:bodyPr rtlCol="0">
            <a:normAutofit/>
          </a:bodyPr>
          <a:lstStyle/>
          <a:p>
            <a:pPr algn="ctr"/>
            <a:r>
              <a:rPr lang="ru-RU" sz="50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НАРКОТИКИ</a:t>
            </a:r>
            <a:r>
              <a:rPr lang="ru-RU" sz="50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:</a:t>
            </a:r>
            <a:r>
              <a:rPr lang="ru-RU" sz="50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 ПУТЬ В НИКУДА</a:t>
            </a:r>
            <a:endParaRPr lang="ru-RU" sz="50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anose="02070603080706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 rtlCol="0">
            <a:normAutofit/>
          </a:bodyPr>
          <a:lstStyle/>
          <a:p>
            <a:r>
              <a:rPr lang="ru-RU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НАРКОТИКИ: </a:t>
            </a:r>
            <a:r>
              <a:rPr lang="ru-RU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ПУТЬ В НИКУДА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4876800" cy="4448175"/>
          </a:xfrm>
        </p:spPr>
        <p:txBody>
          <a:bodyPr rtlCol="0">
            <a:normAutofit fontScale="77500" lnSpcReduction="20000"/>
          </a:bodyPr>
          <a:lstStyle/>
          <a:p>
            <a:r>
              <a:rPr lang="ru-RU" dirty="0"/>
              <a:t>Слово наркомания состоит из двух корней. «</a:t>
            </a:r>
            <a:r>
              <a:rPr lang="ru-RU" dirty="0" err="1"/>
              <a:t>Narke</a:t>
            </a:r>
            <a:r>
              <a:rPr lang="ru-RU" dirty="0"/>
              <a:t>» - оцепенение, онемение; «</a:t>
            </a:r>
            <a:r>
              <a:rPr lang="ru-RU" dirty="0" err="1"/>
              <a:t>mania</a:t>
            </a:r>
            <a:r>
              <a:rPr lang="ru-RU" dirty="0"/>
              <a:t>» - безумие, сумасшествие, болезненное пристрастие. Можно сказать, что наркомания - это добровольное сумасшествие. И это действительно так. В состоянии наркотического опьянения человек может совершать безумные поступки, порой стоящие ему жизни. Все мысли наркозависимых становятся направленными на добывание «дозы», человек теряет работу, семью, друзей, идет на совершение преступлений ради </a:t>
            </a:r>
            <a:r>
              <a:rPr lang="ru-RU" dirty="0" smtClean="0"/>
              <a:t>наркотика.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употребления снижается память, интеллект, наблюдается деградация личности, человек становится лживым, изворотливым, центром его жизни становится наркотик.</a:t>
            </a:r>
            <a:endParaRPr lang="ru-RU" noProof="1"/>
          </a:p>
          <a:p>
            <a:pPr rtl="0"/>
            <a:endParaRPr lang="ru-RU" noProof="1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80" y="1825624"/>
            <a:ext cx="5164268" cy="2682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80" y="4582683"/>
            <a:ext cx="2666717" cy="1617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90" y="4681136"/>
            <a:ext cx="2387027" cy="14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 rtlCol="0">
            <a:normAutofit/>
          </a:bodyPr>
          <a:lstStyle/>
          <a:p>
            <a:r>
              <a:rPr lang="ru-RU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НАРКОТИКИ: </a:t>
            </a:r>
            <a:r>
              <a:rPr lang="ru-RU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ПУТЬ В НИКУДА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4997450" cy="4433888"/>
          </a:xfrm>
        </p:spPr>
        <p:txBody>
          <a:bodyPr rtlCol="0">
            <a:normAutofit/>
          </a:bodyPr>
          <a:lstStyle/>
          <a:p>
            <a:r>
              <a:rPr lang="ru-RU" sz="1200" dirty="0"/>
              <a:t>Употребление наркотических веществ не может не сказываться на здоровье. Зависимые выглядят намного старше своего возраста. Кожа приобретает желтоватый оттенок, становится сухой, морщинистой. Зубы крошатся, выпадают. При развитии наркомании в подростковом возрасте происходит задержка роста. Характерно истощение, поражение внутренних органов. Организм наркомана как бы гниет изнутри. Часто присоединяются инфекционные заболевания (ВИЧ-инфекция, туберкулез, гепатит В,С и др.). Прекратить употреблять удается весьма немногим. </a:t>
            </a:r>
            <a:endParaRPr lang="ru-RU" sz="1200" dirty="0" smtClean="0"/>
          </a:p>
          <a:p>
            <a:endParaRPr lang="ru-RU" sz="1200" noProof="1"/>
          </a:p>
          <a:p>
            <a:pPr rtl="0"/>
            <a:endParaRPr lang="ru-RU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r="22415"/>
          <a:stretch/>
        </p:blipFill>
        <p:spPr>
          <a:xfrm>
            <a:off x="6044501" y="1458097"/>
            <a:ext cx="5047073" cy="2990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13879" r="29791" b="4845"/>
          <a:stretch/>
        </p:blipFill>
        <p:spPr>
          <a:xfrm>
            <a:off x="8578977" y="4595333"/>
            <a:ext cx="2512597" cy="1664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4731" r="25582" b="2368"/>
          <a:stretch/>
        </p:blipFill>
        <p:spPr>
          <a:xfrm>
            <a:off x="6044501" y="4595333"/>
            <a:ext cx="2325142" cy="1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88" y="2402236"/>
            <a:ext cx="4742934" cy="2187227"/>
          </a:xfrm>
        </p:spPr>
        <p:txBody>
          <a:bodyPr rtlCol="0"/>
          <a:lstStyle/>
          <a:p>
            <a:r>
              <a:rPr lang="ru-RU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НАРКОТИКИ: </a:t>
            </a:r>
            <a:r>
              <a:rPr lang="ru-RU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603080706020303" pitchFamily="18" charset="-52"/>
              </a:rPr>
              <a:t>ПУТЬ В НИКУДА</a:t>
            </a:r>
            <a:endParaRPr lang="ru-RU" noProof="1"/>
          </a:p>
        </p:txBody>
      </p:sp>
      <p:sp>
        <p:nvSpPr>
          <p:cNvPr id="8" name="Полилиния 7">
            <a:hlinkClick r:id="rId3" tooltip="Дополнительные сведения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solidFill>
                <a:schemeClr val="tx1"/>
              </a:solidFill>
            </a:endParaRPr>
          </a:p>
        </p:txBody>
      </p:sp>
      <p:sp>
        <p:nvSpPr>
          <p:cNvPr id="4" name="Надпись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ru-RU" sz="1200" noProof="1">
                <a:solidFill>
                  <a:srgbClr val="D24726">
                    <a:alpha val="37000"/>
                  </a:srgbClr>
                </a:solidFill>
              </a:rPr>
              <a:t>(Щелкните стрелку в режиме слайд-шоу)</a:t>
            </a:r>
          </a:p>
          <a:p>
            <a:pPr rtl="0"/>
            <a:endParaRPr lang="ru-RU" sz="1200" noProof="1">
              <a:solidFill>
                <a:srgbClr val="D24726">
                  <a:alpha val="37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24797" b="941"/>
          <a:stretch/>
        </p:blipFill>
        <p:spPr>
          <a:xfrm>
            <a:off x="6507546" y="1819449"/>
            <a:ext cx="492245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15</TotalTime>
  <Words>230</Words>
  <Application>Microsoft Office PowerPoint</Application>
  <PresentationFormat>Широкоэкранный</PresentationFormat>
  <Paragraphs>13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a_BodoniNova</vt:lpstr>
      <vt:lpstr>Arial</vt:lpstr>
      <vt:lpstr>Calibri</vt:lpstr>
      <vt:lpstr>Century Gothic</vt:lpstr>
      <vt:lpstr>Wingdings 3</vt:lpstr>
      <vt:lpstr>Ион</vt:lpstr>
      <vt:lpstr> НАРКОТИКИ: ПУТЬ В НИКУДА</vt:lpstr>
      <vt:lpstr> НАРКОТИКИ: ПУТЬ В НИКУДА</vt:lpstr>
      <vt:lpstr> НАРКОТИКИ: ПУТЬ В НИКУДА</vt:lpstr>
      <vt:lpstr>НАРКОТИКИ: ПУТЬ В НИКУДА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 ПУТЬ В НИКУДА</dc:title>
  <dc:creator>Pavel</dc:creator>
  <cp:keywords/>
  <cp:lastModifiedBy>Pavel</cp:lastModifiedBy>
  <cp:revision>4</cp:revision>
  <dcterms:created xsi:type="dcterms:W3CDTF">2024-04-30T03:47:21Z</dcterms:created>
  <dcterms:modified xsi:type="dcterms:W3CDTF">2024-05-05T15:32:27Z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