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57" r:id="rId4"/>
    <p:sldId id="258" r:id="rId5"/>
    <p:sldId id="275" r:id="rId6"/>
    <p:sldId id="317" r:id="rId7"/>
    <p:sldId id="30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319" r:id="rId17"/>
    <p:sldId id="310" r:id="rId18"/>
    <p:sldId id="313" r:id="rId19"/>
    <p:sldId id="315" r:id="rId20"/>
    <p:sldId id="31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5EB6A-F935-4629-8B59-2EABAB9FACE7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61CCC-ADBB-44C9-82FC-13CDD0937129}">
      <dgm:prSet phldrT="[Текст]" custT="1"/>
      <dgm:spPr/>
      <dgm:t>
        <a:bodyPr/>
        <a:lstStyle/>
        <a:p>
          <a:r>
            <a:rPr lang="ru-RU" sz="2000" dirty="0" smtClean="0"/>
            <a:t>Фундаментальные знания</a:t>
          </a:r>
          <a:endParaRPr lang="ru-RU" sz="2000" dirty="0"/>
        </a:p>
      </dgm:t>
    </dgm:pt>
    <dgm:pt modelId="{84C9A866-E597-4A4F-9210-F74FAC44FD16}" type="parTrans" cxnId="{8D8743FD-3F2E-425D-95D8-9D1E1DEF72F8}">
      <dgm:prSet/>
      <dgm:spPr/>
      <dgm:t>
        <a:bodyPr/>
        <a:lstStyle/>
        <a:p>
          <a:endParaRPr lang="ru-RU"/>
        </a:p>
      </dgm:t>
    </dgm:pt>
    <dgm:pt modelId="{99A1FCD2-8C42-4306-9701-CA9B8C8BC4A3}" type="sibTrans" cxnId="{8D8743FD-3F2E-425D-95D8-9D1E1DEF72F8}">
      <dgm:prSet/>
      <dgm:spPr/>
      <dgm:t>
        <a:bodyPr/>
        <a:lstStyle/>
        <a:p>
          <a:endParaRPr lang="ru-RU"/>
        </a:p>
      </dgm:t>
    </dgm:pt>
    <dgm:pt modelId="{441968F0-8EBB-4A4C-989F-F4C3A80EEC7B}">
      <dgm:prSet phldrT="[Текст]" custT="1"/>
      <dgm:spPr/>
      <dgm:t>
        <a:bodyPr/>
        <a:lstStyle/>
        <a:p>
          <a:r>
            <a:rPr lang="ru-RU" sz="2000" dirty="0" smtClean="0"/>
            <a:t>Языковая </a:t>
          </a:r>
          <a:r>
            <a:rPr lang="ru-RU" sz="2000" dirty="0" smtClean="0"/>
            <a:t>грамотность</a:t>
          </a:r>
          <a:endParaRPr lang="ru-RU" sz="2000" dirty="0"/>
        </a:p>
      </dgm:t>
    </dgm:pt>
    <dgm:pt modelId="{FF304484-4258-462C-BEE8-C6329D1645BB}" type="parTrans" cxnId="{79085832-E9AD-4420-B106-5224040CBE70}">
      <dgm:prSet/>
      <dgm:spPr/>
      <dgm:t>
        <a:bodyPr/>
        <a:lstStyle/>
        <a:p>
          <a:endParaRPr lang="ru-RU"/>
        </a:p>
      </dgm:t>
    </dgm:pt>
    <dgm:pt modelId="{DE91A9F6-3E82-41FC-B3C8-B38D2B9714CC}" type="sibTrans" cxnId="{79085832-E9AD-4420-B106-5224040CBE70}">
      <dgm:prSet/>
      <dgm:spPr/>
      <dgm:t>
        <a:bodyPr/>
        <a:lstStyle/>
        <a:p>
          <a:endParaRPr lang="ru-RU"/>
        </a:p>
      </dgm:t>
    </dgm:pt>
    <dgm:pt modelId="{A0587CA3-6179-4CE7-9336-5EBB65693266}">
      <dgm:prSet phldrT="[Текст]" custT="1"/>
      <dgm:spPr/>
      <dgm:t>
        <a:bodyPr/>
        <a:lstStyle/>
        <a:p>
          <a:r>
            <a:rPr lang="ru-RU" sz="2000" dirty="0" smtClean="0"/>
            <a:t>Математическая грамотность</a:t>
          </a:r>
          <a:endParaRPr lang="ru-RU" sz="2000" dirty="0"/>
        </a:p>
      </dgm:t>
    </dgm:pt>
    <dgm:pt modelId="{D8D64DCD-0310-45D6-8F5D-3E4B6E8D8EEC}" type="parTrans" cxnId="{258D1FCA-A5B1-4566-894F-670CA5B0CFB7}">
      <dgm:prSet/>
      <dgm:spPr/>
      <dgm:t>
        <a:bodyPr/>
        <a:lstStyle/>
        <a:p>
          <a:endParaRPr lang="ru-RU"/>
        </a:p>
      </dgm:t>
    </dgm:pt>
    <dgm:pt modelId="{229BDC8C-57C7-44B7-B72A-6DDFC8BE29C7}" type="sibTrans" cxnId="{258D1FCA-A5B1-4566-894F-670CA5B0CFB7}">
      <dgm:prSet/>
      <dgm:spPr/>
      <dgm:t>
        <a:bodyPr/>
        <a:lstStyle/>
        <a:p>
          <a:endParaRPr lang="ru-RU"/>
        </a:p>
      </dgm:t>
    </dgm:pt>
    <dgm:pt modelId="{C00B114B-7CC9-4CCF-BBBB-E391D9C53243}">
      <dgm:prSet phldrT="[Текст]" custT="1"/>
      <dgm:spPr/>
      <dgm:t>
        <a:bodyPr/>
        <a:lstStyle/>
        <a:p>
          <a:r>
            <a:rPr lang="ru-RU" sz="2000" dirty="0" smtClean="0"/>
            <a:t>Компетенции</a:t>
          </a:r>
          <a:endParaRPr lang="ru-RU" sz="2000" dirty="0"/>
        </a:p>
      </dgm:t>
    </dgm:pt>
    <dgm:pt modelId="{DCC5C52C-AE5C-4D6C-8A28-213F8A57282A}" type="parTrans" cxnId="{D870D107-D252-460D-8816-858F9BCC6B5A}">
      <dgm:prSet/>
      <dgm:spPr/>
      <dgm:t>
        <a:bodyPr/>
        <a:lstStyle/>
        <a:p>
          <a:endParaRPr lang="ru-RU"/>
        </a:p>
      </dgm:t>
    </dgm:pt>
    <dgm:pt modelId="{7616AB12-B9B4-4DC8-935D-7A337464FB1D}" type="sibTrans" cxnId="{D870D107-D252-460D-8816-858F9BCC6B5A}">
      <dgm:prSet/>
      <dgm:spPr/>
      <dgm:t>
        <a:bodyPr/>
        <a:lstStyle/>
        <a:p>
          <a:endParaRPr lang="ru-RU"/>
        </a:p>
      </dgm:t>
    </dgm:pt>
    <dgm:pt modelId="{1EC3888F-BCC0-44D2-8026-EA2F00B9981F}">
      <dgm:prSet phldrT="[Текст]" custT="1"/>
      <dgm:spPr/>
      <dgm:t>
        <a:bodyPr/>
        <a:lstStyle/>
        <a:p>
          <a:r>
            <a:rPr lang="ru-RU" sz="2000" dirty="0" smtClean="0"/>
            <a:t>Критическое мышление</a:t>
          </a:r>
          <a:endParaRPr lang="ru-RU" sz="2000" dirty="0"/>
        </a:p>
      </dgm:t>
    </dgm:pt>
    <dgm:pt modelId="{E9B746A4-7311-4AFB-93DC-A122A09C2A53}" type="parTrans" cxnId="{43099609-4C22-4B40-83FE-DA31CAE40267}">
      <dgm:prSet/>
      <dgm:spPr/>
      <dgm:t>
        <a:bodyPr/>
        <a:lstStyle/>
        <a:p>
          <a:endParaRPr lang="ru-RU"/>
        </a:p>
      </dgm:t>
    </dgm:pt>
    <dgm:pt modelId="{EE651523-CEE4-45D5-9597-5ABCCFA74D97}" type="sibTrans" cxnId="{43099609-4C22-4B40-83FE-DA31CAE40267}">
      <dgm:prSet/>
      <dgm:spPr/>
      <dgm:t>
        <a:bodyPr/>
        <a:lstStyle/>
        <a:p>
          <a:endParaRPr lang="ru-RU"/>
        </a:p>
      </dgm:t>
    </dgm:pt>
    <dgm:pt modelId="{FA88D148-4FAA-4246-AD1A-8BA243E695CA}">
      <dgm:prSet phldrT="[Текст]" custT="1"/>
      <dgm:spPr/>
      <dgm:t>
        <a:bodyPr/>
        <a:lstStyle/>
        <a:p>
          <a:r>
            <a:rPr lang="ru-RU" sz="2000" dirty="0" smtClean="0"/>
            <a:t>Черты характера</a:t>
          </a:r>
          <a:endParaRPr lang="ru-RU" sz="2000" dirty="0"/>
        </a:p>
      </dgm:t>
    </dgm:pt>
    <dgm:pt modelId="{72E15830-1110-49B5-A6F4-5936D2CF061A}" type="parTrans" cxnId="{8F7E3E76-1BB6-497D-84AF-2CED9780D912}">
      <dgm:prSet/>
      <dgm:spPr/>
      <dgm:t>
        <a:bodyPr/>
        <a:lstStyle/>
        <a:p>
          <a:endParaRPr lang="ru-RU"/>
        </a:p>
      </dgm:t>
    </dgm:pt>
    <dgm:pt modelId="{4DBB3CB1-DC7F-44B9-B805-5D28CBEDC735}" type="sibTrans" cxnId="{8F7E3E76-1BB6-497D-84AF-2CED9780D912}">
      <dgm:prSet/>
      <dgm:spPr/>
      <dgm:t>
        <a:bodyPr/>
        <a:lstStyle/>
        <a:p>
          <a:endParaRPr lang="ru-RU"/>
        </a:p>
      </dgm:t>
    </dgm:pt>
    <dgm:pt modelId="{E0087BD4-739B-45FA-BFAD-EBBA737B0B00}">
      <dgm:prSet phldrT="[Текст]" custT="1"/>
      <dgm:spPr/>
      <dgm:t>
        <a:bodyPr/>
        <a:lstStyle/>
        <a:p>
          <a:endParaRPr lang="ru-RU" sz="500" dirty="0"/>
        </a:p>
      </dgm:t>
    </dgm:pt>
    <dgm:pt modelId="{DED7049B-FBFE-4910-A124-23681AA30529}" type="parTrans" cxnId="{CC1985E6-1C9B-4C0C-B7D8-23C9DC194A34}">
      <dgm:prSet/>
      <dgm:spPr/>
      <dgm:t>
        <a:bodyPr/>
        <a:lstStyle/>
        <a:p>
          <a:endParaRPr lang="ru-RU"/>
        </a:p>
      </dgm:t>
    </dgm:pt>
    <dgm:pt modelId="{D6C6DC58-37C5-4940-8BB8-5DC7063DEC5B}" type="sibTrans" cxnId="{CC1985E6-1C9B-4C0C-B7D8-23C9DC194A34}">
      <dgm:prSet/>
      <dgm:spPr/>
      <dgm:t>
        <a:bodyPr/>
        <a:lstStyle/>
        <a:p>
          <a:endParaRPr lang="ru-RU"/>
        </a:p>
      </dgm:t>
    </dgm:pt>
    <dgm:pt modelId="{2CFB0CF2-8FE1-43A9-B0F0-58D067809EBA}">
      <dgm:prSet phldrT="[Текст]" custT="1"/>
      <dgm:spPr/>
      <dgm:t>
        <a:bodyPr/>
        <a:lstStyle/>
        <a:p>
          <a:r>
            <a:rPr lang="ru-RU" sz="2000" dirty="0" smtClean="0"/>
            <a:t>Естественно-научная грамотность</a:t>
          </a:r>
          <a:endParaRPr lang="ru-RU" sz="2000" dirty="0"/>
        </a:p>
      </dgm:t>
    </dgm:pt>
    <dgm:pt modelId="{ACB24DB6-395B-4AF8-B5B0-0104115962C9}" type="parTrans" cxnId="{15E6788D-C2E3-4ED9-B3FB-606E99728CFB}">
      <dgm:prSet/>
      <dgm:spPr/>
      <dgm:t>
        <a:bodyPr/>
        <a:lstStyle/>
        <a:p>
          <a:endParaRPr lang="ru-RU"/>
        </a:p>
      </dgm:t>
    </dgm:pt>
    <dgm:pt modelId="{3474ADB9-6485-40D0-B1DE-95B3D828D919}" type="sibTrans" cxnId="{15E6788D-C2E3-4ED9-B3FB-606E99728CFB}">
      <dgm:prSet/>
      <dgm:spPr/>
      <dgm:t>
        <a:bodyPr/>
        <a:lstStyle/>
        <a:p>
          <a:endParaRPr lang="ru-RU"/>
        </a:p>
      </dgm:t>
    </dgm:pt>
    <dgm:pt modelId="{893C2F13-474A-410E-8C8B-BF784367D9F3}">
      <dgm:prSet phldrT="[Текст]" custT="1"/>
      <dgm:spPr/>
      <dgm:t>
        <a:bodyPr/>
        <a:lstStyle/>
        <a:p>
          <a:r>
            <a:rPr lang="ru-RU" sz="2000" dirty="0" smtClean="0"/>
            <a:t>4. ИКТ- грамотность</a:t>
          </a:r>
          <a:endParaRPr lang="ru-RU" sz="2000" dirty="0"/>
        </a:p>
      </dgm:t>
    </dgm:pt>
    <dgm:pt modelId="{FF89B1C6-9998-4A53-ABC2-0BD54F950321}" type="parTrans" cxnId="{23B381D6-698A-4546-AB74-F3885EFCB556}">
      <dgm:prSet/>
      <dgm:spPr/>
      <dgm:t>
        <a:bodyPr/>
        <a:lstStyle/>
        <a:p>
          <a:endParaRPr lang="ru-RU"/>
        </a:p>
      </dgm:t>
    </dgm:pt>
    <dgm:pt modelId="{D53DD84A-BC64-4BB8-85F4-05316A265C18}" type="sibTrans" cxnId="{23B381D6-698A-4546-AB74-F3885EFCB556}">
      <dgm:prSet/>
      <dgm:spPr/>
      <dgm:t>
        <a:bodyPr/>
        <a:lstStyle/>
        <a:p>
          <a:endParaRPr lang="ru-RU"/>
        </a:p>
      </dgm:t>
    </dgm:pt>
    <dgm:pt modelId="{2239504E-6882-44F8-901E-ABF605E41CD8}">
      <dgm:prSet phldrT="[Текст]" custT="1"/>
      <dgm:spPr/>
      <dgm:t>
        <a:bodyPr/>
        <a:lstStyle/>
        <a:p>
          <a:r>
            <a:rPr lang="ru-RU" sz="2000" dirty="0" smtClean="0"/>
            <a:t>Финансовая грамотность</a:t>
          </a:r>
          <a:endParaRPr lang="ru-RU" sz="2000" dirty="0"/>
        </a:p>
      </dgm:t>
    </dgm:pt>
    <dgm:pt modelId="{F3D50C7E-B3C3-4F00-873C-502CC3267C28}" type="parTrans" cxnId="{21C81C1F-35F2-4E9D-A519-14CD60E58EC1}">
      <dgm:prSet/>
      <dgm:spPr/>
      <dgm:t>
        <a:bodyPr/>
        <a:lstStyle/>
        <a:p>
          <a:endParaRPr lang="ru-RU"/>
        </a:p>
      </dgm:t>
    </dgm:pt>
    <dgm:pt modelId="{4CDEE2C7-8567-4012-B4A9-8BD87F345554}" type="sibTrans" cxnId="{21C81C1F-35F2-4E9D-A519-14CD60E58EC1}">
      <dgm:prSet/>
      <dgm:spPr/>
      <dgm:t>
        <a:bodyPr/>
        <a:lstStyle/>
        <a:p>
          <a:endParaRPr lang="ru-RU"/>
        </a:p>
      </dgm:t>
    </dgm:pt>
    <dgm:pt modelId="{446E7D04-2C1C-489D-AFB0-9499591BB56B}">
      <dgm:prSet phldrT="[Текст]" custT="1"/>
      <dgm:spPr/>
      <dgm:t>
        <a:bodyPr/>
        <a:lstStyle/>
        <a:p>
          <a:r>
            <a:rPr lang="ru-RU" sz="2000" dirty="0" smtClean="0"/>
            <a:t>Коммуникация</a:t>
          </a:r>
          <a:endParaRPr lang="ru-RU" sz="2000" dirty="0"/>
        </a:p>
      </dgm:t>
    </dgm:pt>
    <dgm:pt modelId="{497C0649-9BE2-4851-AA1F-94EF7CCDA000}" type="parTrans" cxnId="{44A1DEE8-D244-4973-901B-49CACEC249B8}">
      <dgm:prSet/>
      <dgm:spPr/>
      <dgm:t>
        <a:bodyPr/>
        <a:lstStyle/>
        <a:p>
          <a:endParaRPr lang="ru-RU"/>
        </a:p>
      </dgm:t>
    </dgm:pt>
    <dgm:pt modelId="{A6410643-CD97-43D1-8B2B-4594ED6C65E8}" type="sibTrans" cxnId="{44A1DEE8-D244-4973-901B-49CACEC249B8}">
      <dgm:prSet/>
      <dgm:spPr/>
      <dgm:t>
        <a:bodyPr/>
        <a:lstStyle/>
        <a:p>
          <a:endParaRPr lang="ru-RU"/>
        </a:p>
      </dgm:t>
    </dgm:pt>
    <dgm:pt modelId="{B9C9C4F0-2D08-474C-9353-63E8367F0812}">
      <dgm:prSet phldrT="[Текст]" custT="1"/>
      <dgm:spPr/>
      <dgm:t>
        <a:bodyPr/>
        <a:lstStyle/>
        <a:p>
          <a:r>
            <a:rPr lang="ru-RU" sz="2000" dirty="0" smtClean="0"/>
            <a:t>Кооперация</a:t>
          </a:r>
          <a:endParaRPr lang="ru-RU" sz="2000" dirty="0"/>
        </a:p>
      </dgm:t>
    </dgm:pt>
    <dgm:pt modelId="{2F9EF6C9-AA80-47BE-8578-5838A702EEA8}" type="parTrans" cxnId="{361F79CB-37ED-4017-8E14-46F4346FBE55}">
      <dgm:prSet/>
      <dgm:spPr/>
      <dgm:t>
        <a:bodyPr/>
        <a:lstStyle/>
        <a:p>
          <a:endParaRPr lang="ru-RU"/>
        </a:p>
      </dgm:t>
    </dgm:pt>
    <dgm:pt modelId="{2DEB56C4-0C23-45F9-B2FC-146FD03B12C4}" type="sibTrans" cxnId="{361F79CB-37ED-4017-8E14-46F4346FBE55}">
      <dgm:prSet/>
      <dgm:spPr/>
      <dgm:t>
        <a:bodyPr/>
        <a:lstStyle/>
        <a:p>
          <a:endParaRPr lang="ru-RU"/>
        </a:p>
      </dgm:t>
    </dgm:pt>
    <dgm:pt modelId="{1704CDE4-804F-4DF8-B395-EA4B47B9A4A3}">
      <dgm:prSet phldrT="[Текст]" custT="1"/>
      <dgm:spPr/>
      <dgm:t>
        <a:bodyPr/>
        <a:lstStyle/>
        <a:p>
          <a:r>
            <a:rPr lang="ru-RU" sz="2000" dirty="0" smtClean="0"/>
            <a:t> Инициативность</a:t>
          </a:r>
          <a:endParaRPr lang="ru-RU" sz="2000" dirty="0"/>
        </a:p>
      </dgm:t>
    </dgm:pt>
    <dgm:pt modelId="{10ED333F-BD7C-4C66-B294-274E88F9B7EB}" type="parTrans" cxnId="{382103EE-A8B1-4C90-91FF-5458FB2596A5}">
      <dgm:prSet/>
      <dgm:spPr/>
      <dgm:t>
        <a:bodyPr/>
        <a:lstStyle/>
        <a:p>
          <a:endParaRPr lang="ru-RU"/>
        </a:p>
      </dgm:t>
    </dgm:pt>
    <dgm:pt modelId="{F7E62370-87BB-4EEC-8FBD-F973249B155A}" type="sibTrans" cxnId="{382103EE-A8B1-4C90-91FF-5458FB2596A5}">
      <dgm:prSet/>
      <dgm:spPr/>
      <dgm:t>
        <a:bodyPr/>
        <a:lstStyle/>
        <a:p>
          <a:endParaRPr lang="ru-RU"/>
        </a:p>
      </dgm:t>
    </dgm:pt>
    <dgm:pt modelId="{FF44716C-239F-4DF0-A8D4-9638B1FB71DD}">
      <dgm:prSet phldrT="[Текст]" custT="1"/>
      <dgm:spPr/>
      <dgm:t>
        <a:bodyPr/>
        <a:lstStyle/>
        <a:p>
          <a:r>
            <a:rPr lang="ru-RU" sz="2000" dirty="0" smtClean="0"/>
            <a:t> Лидерство</a:t>
          </a:r>
          <a:endParaRPr lang="ru-RU" sz="2000" dirty="0"/>
        </a:p>
      </dgm:t>
    </dgm:pt>
    <dgm:pt modelId="{B72F3A12-DE91-4482-B1F5-981279895B5B}" type="parTrans" cxnId="{709ED864-03BB-4968-A4BE-845F700702A2}">
      <dgm:prSet/>
      <dgm:spPr/>
      <dgm:t>
        <a:bodyPr/>
        <a:lstStyle/>
        <a:p>
          <a:endParaRPr lang="ru-RU"/>
        </a:p>
      </dgm:t>
    </dgm:pt>
    <dgm:pt modelId="{5BBC29C8-9C81-4895-9CAB-7AC33B2D2ACB}" type="sibTrans" cxnId="{709ED864-03BB-4968-A4BE-845F700702A2}">
      <dgm:prSet/>
      <dgm:spPr/>
      <dgm:t>
        <a:bodyPr/>
        <a:lstStyle/>
        <a:p>
          <a:endParaRPr lang="ru-RU"/>
        </a:p>
      </dgm:t>
    </dgm:pt>
    <dgm:pt modelId="{ADE116F6-F0D6-4173-BBDA-788B20987810}">
      <dgm:prSet phldrT="[Текст]" custT="1"/>
      <dgm:spPr/>
      <dgm:t>
        <a:bodyPr/>
        <a:lstStyle/>
        <a:p>
          <a:r>
            <a:rPr lang="ru-RU" sz="2000" dirty="0" smtClean="0"/>
            <a:t>Социальная и культурная осведомлённость</a:t>
          </a:r>
          <a:endParaRPr lang="ru-RU" sz="2000" dirty="0"/>
        </a:p>
      </dgm:t>
    </dgm:pt>
    <dgm:pt modelId="{659861B0-34A1-42E3-BC07-6A6064E12121}" type="parTrans" cxnId="{B0A9413E-C6B6-4383-83FA-136122328A49}">
      <dgm:prSet/>
      <dgm:spPr/>
      <dgm:t>
        <a:bodyPr/>
        <a:lstStyle/>
        <a:p>
          <a:endParaRPr lang="ru-RU"/>
        </a:p>
      </dgm:t>
    </dgm:pt>
    <dgm:pt modelId="{29CE8448-2B63-4EFA-85BB-63CEEB87BE54}" type="sibTrans" cxnId="{B0A9413E-C6B6-4383-83FA-136122328A49}">
      <dgm:prSet/>
      <dgm:spPr/>
      <dgm:t>
        <a:bodyPr/>
        <a:lstStyle/>
        <a:p>
          <a:endParaRPr lang="ru-RU"/>
        </a:p>
      </dgm:t>
    </dgm:pt>
    <dgm:pt modelId="{38C4BDC9-6F43-46A1-B8C6-AE4082C602A5}">
      <dgm:prSet phldrT="[Текст]" custT="1"/>
      <dgm:spPr/>
      <dgm:t>
        <a:bodyPr/>
        <a:lstStyle/>
        <a:p>
          <a:r>
            <a:rPr lang="ru-RU" sz="2000" dirty="0" smtClean="0"/>
            <a:t>Культурная и гражданская грамотность</a:t>
          </a:r>
          <a:endParaRPr lang="ru-RU" sz="2000" dirty="0"/>
        </a:p>
      </dgm:t>
    </dgm:pt>
    <dgm:pt modelId="{E2EBFCD6-727E-4F30-BE9A-E604894088EA}" type="parTrans" cxnId="{76DCDB26-2E19-4360-B6FA-B6AEDA153301}">
      <dgm:prSet/>
      <dgm:spPr/>
      <dgm:t>
        <a:bodyPr/>
        <a:lstStyle/>
        <a:p>
          <a:endParaRPr lang="ru-RU"/>
        </a:p>
      </dgm:t>
    </dgm:pt>
    <dgm:pt modelId="{E3B3D7BC-4967-484F-8B6D-CD711E683F84}" type="sibTrans" cxnId="{76DCDB26-2E19-4360-B6FA-B6AEDA153301}">
      <dgm:prSet/>
      <dgm:spPr/>
      <dgm:t>
        <a:bodyPr/>
        <a:lstStyle/>
        <a:p>
          <a:endParaRPr lang="ru-RU"/>
        </a:p>
      </dgm:t>
    </dgm:pt>
    <dgm:pt modelId="{A351C535-B24F-43A4-863A-B5898FDDB872}">
      <dgm:prSet phldrT="[Текст]" custT="1"/>
      <dgm:spPr/>
      <dgm:t>
        <a:bodyPr/>
        <a:lstStyle/>
        <a:p>
          <a:r>
            <a:rPr lang="ru-RU" sz="2000" dirty="0" smtClean="0"/>
            <a:t>Креативность</a:t>
          </a:r>
          <a:endParaRPr lang="ru-RU" sz="2000" dirty="0"/>
        </a:p>
      </dgm:t>
    </dgm:pt>
    <dgm:pt modelId="{A2C6A44F-4603-45B1-A50C-095CFCCB9CD5}" type="parTrans" cxnId="{375C8A20-7415-46A6-A081-1340DA11872C}">
      <dgm:prSet/>
      <dgm:spPr/>
      <dgm:t>
        <a:bodyPr/>
        <a:lstStyle/>
        <a:p>
          <a:endParaRPr lang="ru-RU"/>
        </a:p>
      </dgm:t>
    </dgm:pt>
    <dgm:pt modelId="{2FC3EAE4-1300-43A4-8F1E-D088908ED62C}" type="sibTrans" cxnId="{375C8A20-7415-46A6-A081-1340DA11872C}">
      <dgm:prSet/>
      <dgm:spPr/>
      <dgm:t>
        <a:bodyPr/>
        <a:lstStyle/>
        <a:p>
          <a:endParaRPr lang="ru-RU"/>
        </a:p>
      </dgm:t>
    </dgm:pt>
    <dgm:pt modelId="{87B3C2E3-A92B-4C18-9DA0-E86D0DA111D5}">
      <dgm:prSet phldrT="[Текст]" custT="1"/>
      <dgm:spPr/>
      <dgm:t>
        <a:bodyPr/>
        <a:lstStyle/>
        <a:p>
          <a:r>
            <a:rPr lang="ru-RU" sz="2000" dirty="0" smtClean="0"/>
            <a:t>Приспособляемость</a:t>
          </a:r>
          <a:endParaRPr lang="ru-RU" sz="2000" dirty="0"/>
        </a:p>
      </dgm:t>
    </dgm:pt>
    <dgm:pt modelId="{CF92A4BF-FABB-4C6A-B696-E8222B93030A}" type="parTrans" cxnId="{1065D938-B56E-4D24-B8B5-C75895C26706}">
      <dgm:prSet/>
      <dgm:spPr/>
      <dgm:t>
        <a:bodyPr/>
        <a:lstStyle/>
        <a:p>
          <a:endParaRPr lang="ru-RU"/>
        </a:p>
      </dgm:t>
    </dgm:pt>
    <dgm:pt modelId="{ED2BCA63-7F30-4C83-B331-E5A0E38BF203}" type="sibTrans" cxnId="{1065D938-B56E-4D24-B8B5-C75895C26706}">
      <dgm:prSet/>
      <dgm:spPr/>
      <dgm:t>
        <a:bodyPr/>
        <a:lstStyle/>
        <a:p>
          <a:endParaRPr lang="ru-RU"/>
        </a:p>
      </dgm:t>
    </dgm:pt>
    <dgm:pt modelId="{3E3806EE-C474-4FE6-826E-E3BF6DDA9C9E}">
      <dgm:prSet phldrT="[Текст]" custT="1"/>
      <dgm:spPr/>
      <dgm:t>
        <a:bodyPr/>
        <a:lstStyle/>
        <a:p>
          <a:r>
            <a:rPr lang="ru-RU" sz="2000" dirty="0" smtClean="0"/>
            <a:t> Любознательно</a:t>
          </a:r>
          <a:endParaRPr lang="ru-RU" sz="500" dirty="0"/>
        </a:p>
      </dgm:t>
    </dgm:pt>
    <dgm:pt modelId="{C3170901-8E91-43D6-A37B-47ED0BB44C03}" type="parTrans" cxnId="{81A2EB5E-36B8-4D77-91F7-3E7E81389ACD}">
      <dgm:prSet/>
      <dgm:spPr/>
      <dgm:t>
        <a:bodyPr/>
        <a:lstStyle/>
        <a:p>
          <a:endParaRPr lang="ru-RU"/>
        </a:p>
      </dgm:t>
    </dgm:pt>
    <dgm:pt modelId="{24A61E52-0F9B-4107-8110-0F77A46C4899}" type="sibTrans" cxnId="{81A2EB5E-36B8-4D77-91F7-3E7E81389ACD}">
      <dgm:prSet/>
      <dgm:spPr/>
      <dgm:t>
        <a:bodyPr/>
        <a:lstStyle/>
        <a:p>
          <a:endParaRPr lang="ru-RU"/>
        </a:p>
      </dgm:t>
    </dgm:pt>
    <dgm:pt modelId="{7381D0D3-B3BC-4BA3-87DB-0FC1BC1EA757}">
      <dgm:prSet phldrT="[Текст]" custT="1"/>
      <dgm:spPr/>
      <dgm:t>
        <a:bodyPr/>
        <a:lstStyle/>
        <a:p>
          <a:r>
            <a:rPr lang="ru-RU" sz="2000" dirty="0" smtClean="0"/>
            <a:t>Настойчивость</a:t>
          </a:r>
          <a:endParaRPr lang="ru-RU" sz="2000" dirty="0"/>
        </a:p>
      </dgm:t>
    </dgm:pt>
    <dgm:pt modelId="{D48AE0B3-27C0-44CA-8465-181C9AD6BF6F}" type="parTrans" cxnId="{0B68E77D-30C1-4B28-8C5E-6CB7E0E79274}">
      <dgm:prSet/>
      <dgm:spPr/>
      <dgm:t>
        <a:bodyPr/>
        <a:lstStyle/>
        <a:p>
          <a:endParaRPr lang="ru-RU"/>
        </a:p>
      </dgm:t>
    </dgm:pt>
    <dgm:pt modelId="{E394BFCF-9419-4E97-B8F1-68AF8B22FC88}" type="sibTrans" cxnId="{0B68E77D-30C1-4B28-8C5E-6CB7E0E79274}">
      <dgm:prSet/>
      <dgm:spPr/>
      <dgm:t>
        <a:bodyPr/>
        <a:lstStyle/>
        <a:p>
          <a:endParaRPr lang="ru-RU"/>
        </a:p>
      </dgm:t>
    </dgm:pt>
    <dgm:pt modelId="{841BAF1F-9208-4564-BA21-E021731CC53B}" type="pres">
      <dgm:prSet presAssocID="{4A05EB6A-F935-4629-8B59-2EABAB9FA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5A74F-3C0B-4F8F-A1DC-B3D5FBCC4AFE}" type="pres">
      <dgm:prSet presAssocID="{D8E61CCC-ADBB-44C9-82FC-13CDD0937129}" presName="composite" presStyleCnt="0"/>
      <dgm:spPr/>
      <dgm:t>
        <a:bodyPr/>
        <a:lstStyle/>
        <a:p>
          <a:endParaRPr lang="ru-RU"/>
        </a:p>
      </dgm:t>
    </dgm:pt>
    <dgm:pt modelId="{5FBFA280-1731-4CC0-AB18-F36DC90B133C}" type="pres">
      <dgm:prSet presAssocID="{D8E61CCC-ADBB-44C9-82FC-13CDD0937129}" presName="parTx" presStyleLbl="alignNode1" presStyleIdx="0" presStyleCnt="3" custScaleX="112999" custScaleY="170362" custLinFactY="-17383" custLinFactNeighborX="563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9DCD-5DE1-4BEA-8CF7-9CA3F8DD2CDA}" type="pres">
      <dgm:prSet presAssocID="{D8E61CCC-ADBB-44C9-82FC-13CDD0937129}" presName="desTx" presStyleLbl="alignAccFollowNode1" presStyleIdx="0" presStyleCnt="3" custScaleX="141643" custScaleY="109706" custLinFactNeighborX="3427" custLinFactNeighborY="8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3C91A-8CB8-4E63-AE8C-2DB93C5EFE81}" type="pres">
      <dgm:prSet presAssocID="{99A1FCD2-8C42-4306-9701-CA9B8C8BC4A3}" presName="space" presStyleCnt="0"/>
      <dgm:spPr/>
      <dgm:t>
        <a:bodyPr/>
        <a:lstStyle/>
        <a:p>
          <a:endParaRPr lang="ru-RU"/>
        </a:p>
      </dgm:t>
    </dgm:pt>
    <dgm:pt modelId="{99EE3F45-BAB3-41A7-9D06-E3512686ECF1}" type="pres">
      <dgm:prSet presAssocID="{C00B114B-7CC9-4CCF-BBBB-E391D9C53243}" presName="composite" presStyleCnt="0"/>
      <dgm:spPr/>
      <dgm:t>
        <a:bodyPr/>
        <a:lstStyle/>
        <a:p>
          <a:endParaRPr lang="ru-RU"/>
        </a:p>
      </dgm:t>
    </dgm:pt>
    <dgm:pt modelId="{B2DCA964-ACD1-4835-BA90-E012D71E33FE}" type="pres">
      <dgm:prSet presAssocID="{C00B114B-7CC9-4CCF-BBBB-E391D9C53243}" presName="parTx" presStyleLbl="alignNode1" presStyleIdx="1" presStyleCnt="3" custAng="10800000" custFlipVert="1" custScaleX="122254" custScaleY="236839" custLinFactY="-100000" custLinFactNeighborX="842" custLinFactNeighborY="-101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F346-C2A8-4904-A48B-76756BCE990C}" type="pres">
      <dgm:prSet presAssocID="{C00B114B-7CC9-4CCF-BBBB-E391D9C53243}" presName="desTx" presStyleLbl="alignAccFollowNode1" presStyleIdx="1" presStyleCnt="3" custAng="0" custScaleX="130017" custScaleY="94121" custLinFactNeighborX="2583" custLinFactNeighborY="-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A5BCE-5946-44FF-8B19-E16F72EA7358}" type="pres">
      <dgm:prSet presAssocID="{7616AB12-B9B4-4DC8-935D-7A337464FB1D}" presName="space" presStyleCnt="0"/>
      <dgm:spPr/>
      <dgm:t>
        <a:bodyPr/>
        <a:lstStyle/>
        <a:p>
          <a:endParaRPr lang="ru-RU"/>
        </a:p>
      </dgm:t>
    </dgm:pt>
    <dgm:pt modelId="{D7929C17-DB24-469C-BB58-14760E89B592}" type="pres">
      <dgm:prSet presAssocID="{FA88D148-4FAA-4246-AD1A-8BA243E695CA}" presName="composite" presStyleCnt="0"/>
      <dgm:spPr/>
      <dgm:t>
        <a:bodyPr/>
        <a:lstStyle/>
        <a:p>
          <a:endParaRPr lang="ru-RU"/>
        </a:p>
      </dgm:t>
    </dgm:pt>
    <dgm:pt modelId="{B4EE55BD-2FFB-4CE9-935A-F3343A6576C5}" type="pres">
      <dgm:prSet presAssocID="{FA88D148-4FAA-4246-AD1A-8BA243E695CA}" presName="parTx" presStyleLbl="alignNode1" presStyleIdx="2" presStyleCnt="3" custAng="0" custFlipVert="0" custScaleX="136705" custScaleY="218498" custLinFactY="-100000" custLinFactNeighborX="119" custLinFactNeighborY="-15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40A8F-C646-4575-8317-1AA737A99A3A}" type="pres">
      <dgm:prSet presAssocID="{FA88D148-4FAA-4246-AD1A-8BA243E695CA}" presName="desTx" presStyleLbl="alignAccFollowNode1" presStyleIdx="2" presStyleCnt="3" custAng="0" custScaleX="136131" custScaleY="91053" custLinFactNeighborX="5282" custLinFactNeighborY="-1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50570-42C0-443B-9709-86F92C21A3EF}" type="presOf" srcId="{441968F0-8EBB-4A4C-989F-F4C3A80EEC7B}" destId="{57349DCD-5DE1-4BEA-8CF7-9CA3F8DD2CDA}" srcOrd="0" destOrd="0" presId="urn:microsoft.com/office/officeart/2005/8/layout/hList1"/>
    <dgm:cxn modelId="{6A5A4BE3-B6FF-48A8-8D36-D5EA0E778C24}" type="presOf" srcId="{C00B114B-7CC9-4CCF-BBBB-E391D9C53243}" destId="{B2DCA964-ACD1-4835-BA90-E012D71E33FE}" srcOrd="0" destOrd="0" presId="urn:microsoft.com/office/officeart/2005/8/layout/hList1"/>
    <dgm:cxn modelId="{8D8743FD-3F2E-425D-95D8-9D1E1DEF72F8}" srcId="{4A05EB6A-F935-4629-8B59-2EABAB9FACE7}" destId="{D8E61CCC-ADBB-44C9-82FC-13CDD0937129}" srcOrd="0" destOrd="0" parTransId="{84C9A866-E597-4A4F-9210-F74FAC44FD16}" sibTransId="{99A1FCD2-8C42-4306-9701-CA9B8C8BC4A3}"/>
    <dgm:cxn modelId="{4CDBE780-B3D4-420A-B9B4-75CEEB91009D}" type="presOf" srcId="{ADE116F6-F0D6-4173-BBDA-788B20987810}" destId="{7BC40A8F-C646-4575-8317-1AA737A99A3A}" srcOrd="0" destOrd="6" presId="urn:microsoft.com/office/officeart/2005/8/layout/hList1"/>
    <dgm:cxn modelId="{10606344-9F4B-4666-B654-BA95B8DB9F17}" type="presOf" srcId="{2CFB0CF2-8FE1-43A9-B0F0-58D067809EBA}" destId="{57349DCD-5DE1-4BEA-8CF7-9CA3F8DD2CDA}" srcOrd="0" destOrd="2" presId="urn:microsoft.com/office/officeart/2005/8/layout/hList1"/>
    <dgm:cxn modelId="{0B68E77D-30C1-4B28-8C5E-6CB7E0E79274}" srcId="{FA88D148-4FAA-4246-AD1A-8BA243E695CA}" destId="{7381D0D3-B3BC-4BA3-87DB-0FC1BC1EA757}" srcOrd="3" destOrd="0" parTransId="{D48AE0B3-27C0-44CA-8465-181C9AD6BF6F}" sibTransId="{E394BFCF-9419-4E97-B8F1-68AF8B22FC88}"/>
    <dgm:cxn modelId="{44A1DEE8-D244-4973-901B-49CACEC249B8}" srcId="{C00B114B-7CC9-4CCF-BBBB-E391D9C53243}" destId="{446E7D04-2C1C-489D-AFB0-9499591BB56B}" srcOrd="2" destOrd="0" parTransId="{497C0649-9BE2-4851-AA1F-94EF7CCDA000}" sibTransId="{A6410643-CD97-43D1-8B2B-4594ED6C65E8}"/>
    <dgm:cxn modelId="{C9636F69-DB45-4E7B-8B68-1A9C20228071}" type="presOf" srcId="{3E3806EE-C474-4FE6-826E-E3BF6DDA9C9E}" destId="{7BC40A8F-C646-4575-8317-1AA737A99A3A}" srcOrd="0" destOrd="1" presId="urn:microsoft.com/office/officeart/2005/8/layout/hList1"/>
    <dgm:cxn modelId="{7B722371-9658-4482-936E-83F6CF93C2F6}" type="presOf" srcId="{B9C9C4F0-2D08-474C-9353-63E8367F0812}" destId="{0C22F346-C2A8-4904-A48B-76756BCE990C}" srcOrd="0" destOrd="3" presId="urn:microsoft.com/office/officeart/2005/8/layout/hList1"/>
    <dgm:cxn modelId="{43099609-4C22-4B40-83FE-DA31CAE40267}" srcId="{C00B114B-7CC9-4CCF-BBBB-E391D9C53243}" destId="{1EC3888F-BCC0-44D2-8026-EA2F00B9981F}" srcOrd="0" destOrd="0" parTransId="{E9B746A4-7311-4AFB-93DC-A122A09C2A53}" sibTransId="{EE651523-CEE4-45D5-9597-5ABCCFA74D97}"/>
    <dgm:cxn modelId="{B0A9413E-C6B6-4383-83FA-136122328A49}" srcId="{FA88D148-4FAA-4246-AD1A-8BA243E695CA}" destId="{ADE116F6-F0D6-4173-BBDA-788B20987810}" srcOrd="6" destOrd="0" parTransId="{659861B0-34A1-42E3-BC07-6A6064E12121}" sibTransId="{29CE8448-2B63-4EFA-85BB-63CEEB87BE54}"/>
    <dgm:cxn modelId="{BE2F6A7F-A9FB-4922-9296-ADF815F79B1F}" type="presOf" srcId="{D8E61CCC-ADBB-44C9-82FC-13CDD0937129}" destId="{5FBFA280-1731-4CC0-AB18-F36DC90B133C}" srcOrd="0" destOrd="0" presId="urn:microsoft.com/office/officeart/2005/8/layout/hList1"/>
    <dgm:cxn modelId="{79085832-E9AD-4420-B106-5224040CBE70}" srcId="{D8E61CCC-ADBB-44C9-82FC-13CDD0937129}" destId="{441968F0-8EBB-4A4C-989F-F4C3A80EEC7B}" srcOrd="0" destOrd="0" parTransId="{FF304484-4258-462C-BEE8-C6329D1645BB}" sibTransId="{DE91A9F6-3E82-41FC-B3C8-B38D2B9714CC}"/>
    <dgm:cxn modelId="{0A939A74-E38E-4FE7-A87F-C3CE6B7EB7AA}" type="presOf" srcId="{4A05EB6A-F935-4629-8B59-2EABAB9FACE7}" destId="{841BAF1F-9208-4564-BA21-E021731CC53B}" srcOrd="0" destOrd="0" presId="urn:microsoft.com/office/officeart/2005/8/layout/hList1"/>
    <dgm:cxn modelId="{23B381D6-698A-4546-AB74-F3885EFCB556}" srcId="{D8E61CCC-ADBB-44C9-82FC-13CDD0937129}" destId="{893C2F13-474A-410E-8C8B-BF784367D9F3}" srcOrd="3" destOrd="0" parTransId="{FF89B1C6-9998-4A53-ABC2-0BD54F950321}" sibTransId="{D53DD84A-BC64-4BB8-85F4-05316A265C18}"/>
    <dgm:cxn modelId="{382103EE-A8B1-4C90-91FF-5458FB2596A5}" srcId="{FA88D148-4FAA-4246-AD1A-8BA243E695CA}" destId="{1704CDE4-804F-4DF8-B395-EA4B47B9A4A3}" srcOrd="2" destOrd="0" parTransId="{10ED333F-BD7C-4C66-B294-274E88F9B7EB}" sibTransId="{F7E62370-87BB-4EEC-8FBD-F973249B155A}"/>
    <dgm:cxn modelId="{514B55F9-F348-4B17-94A1-7BF1350E8064}" type="presOf" srcId="{1704CDE4-804F-4DF8-B395-EA4B47B9A4A3}" destId="{7BC40A8F-C646-4575-8317-1AA737A99A3A}" srcOrd="0" destOrd="2" presId="urn:microsoft.com/office/officeart/2005/8/layout/hList1"/>
    <dgm:cxn modelId="{A0359170-66BB-42BE-9DA8-4787935CF251}" type="presOf" srcId="{A351C535-B24F-43A4-863A-B5898FDDB872}" destId="{0C22F346-C2A8-4904-A48B-76756BCE990C}" srcOrd="0" destOrd="1" presId="urn:microsoft.com/office/officeart/2005/8/layout/hList1"/>
    <dgm:cxn modelId="{8F7E3E76-1BB6-497D-84AF-2CED9780D912}" srcId="{4A05EB6A-F935-4629-8B59-2EABAB9FACE7}" destId="{FA88D148-4FAA-4246-AD1A-8BA243E695CA}" srcOrd="2" destOrd="0" parTransId="{72E15830-1110-49B5-A6F4-5936D2CF061A}" sibTransId="{4DBB3CB1-DC7F-44B9-B805-5D28CBEDC735}"/>
    <dgm:cxn modelId="{709ED864-03BB-4968-A4BE-845F700702A2}" srcId="{FA88D148-4FAA-4246-AD1A-8BA243E695CA}" destId="{FF44716C-239F-4DF0-A8D4-9638B1FB71DD}" srcOrd="5" destOrd="0" parTransId="{B72F3A12-DE91-4482-B1F5-981279895B5B}" sibTransId="{5BBC29C8-9C81-4895-9CAB-7AC33B2D2ACB}"/>
    <dgm:cxn modelId="{98B3B1F7-7E74-43EE-A49E-9EB69680836B}" type="presOf" srcId="{1EC3888F-BCC0-44D2-8026-EA2F00B9981F}" destId="{0C22F346-C2A8-4904-A48B-76756BCE990C}" srcOrd="0" destOrd="0" presId="urn:microsoft.com/office/officeart/2005/8/layout/hList1"/>
    <dgm:cxn modelId="{2704A216-81E0-4C82-B7EF-09DDC4BA4A68}" type="presOf" srcId="{FA88D148-4FAA-4246-AD1A-8BA243E695CA}" destId="{B4EE55BD-2FFB-4CE9-935A-F3343A6576C5}" srcOrd="0" destOrd="0" presId="urn:microsoft.com/office/officeart/2005/8/layout/hList1"/>
    <dgm:cxn modelId="{CC1985E6-1C9B-4C0C-B7D8-23C9DC194A34}" srcId="{FA88D148-4FAA-4246-AD1A-8BA243E695CA}" destId="{E0087BD4-739B-45FA-BFAD-EBBA737B0B00}" srcOrd="0" destOrd="0" parTransId="{DED7049B-FBFE-4910-A124-23681AA30529}" sibTransId="{D6C6DC58-37C5-4940-8BB8-5DC7063DEC5B}"/>
    <dgm:cxn modelId="{E6D20389-D01F-4CCA-A10D-C64DA4FFBFA9}" type="presOf" srcId="{E0087BD4-739B-45FA-BFAD-EBBA737B0B00}" destId="{7BC40A8F-C646-4575-8317-1AA737A99A3A}" srcOrd="0" destOrd="0" presId="urn:microsoft.com/office/officeart/2005/8/layout/hList1"/>
    <dgm:cxn modelId="{15E6788D-C2E3-4ED9-B3FB-606E99728CFB}" srcId="{D8E61CCC-ADBB-44C9-82FC-13CDD0937129}" destId="{2CFB0CF2-8FE1-43A9-B0F0-58D067809EBA}" srcOrd="2" destOrd="0" parTransId="{ACB24DB6-395B-4AF8-B5B0-0104115962C9}" sibTransId="{3474ADB9-6485-40D0-B1DE-95B3D828D919}"/>
    <dgm:cxn modelId="{1065D938-B56E-4D24-B8B5-C75895C26706}" srcId="{FA88D148-4FAA-4246-AD1A-8BA243E695CA}" destId="{87B3C2E3-A92B-4C18-9DA0-E86D0DA111D5}" srcOrd="4" destOrd="0" parTransId="{CF92A4BF-FABB-4C6A-B696-E8222B93030A}" sibTransId="{ED2BCA63-7F30-4C83-B331-E5A0E38BF203}"/>
    <dgm:cxn modelId="{361F79CB-37ED-4017-8E14-46F4346FBE55}" srcId="{C00B114B-7CC9-4CCF-BBBB-E391D9C53243}" destId="{B9C9C4F0-2D08-474C-9353-63E8367F0812}" srcOrd="3" destOrd="0" parTransId="{2F9EF6C9-AA80-47BE-8578-5838A702EEA8}" sibTransId="{2DEB56C4-0C23-45F9-B2FC-146FD03B12C4}"/>
    <dgm:cxn modelId="{6FD501A7-9B8D-420B-BAE4-FCA6A6C898DA}" type="presOf" srcId="{FF44716C-239F-4DF0-A8D4-9638B1FB71DD}" destId="{7BC40A8F-C646-4575-8317-1AA737A99A3A}" srcOrd="0" destOrd="5" presId="urn:microsoft.com/office/officeart/2005/8/layout/hList1"/>
    <dgm:cxn modelId="{DD7184F1-D94F-4E48-90EB-DC1F8245424B}" type="presOf" srcId="{2239504E-6882-44F8-901E-ABF605E41CD8}" destId="{57349DCD-5DE1-4BEA-8CF7-9CA3F8DD2CDA}" srcOrd="0" destOrd="4" presId="urn:microsoft.com/office/officeart/2005/8/layout/hList1"/>
    <dgm:cxn modelId="{6C041CA4-A326-4D48-AF06-5A316035705A}" type="presOf" srcId="{7381D0D3-B3BC-4BA3-87DB-0FC1BC1EA757}" destId="{7BC40A8F-C646-4575-8317-1AA737A99A3A}" srcOrd="0" destOrd="3" presId="urn:microsoft.com/office/officeart/2005/8/layout/hList1"/>
    <dgm:cxn modelId="{83D58D14-1293-45BE-8FC5-05D00C29238E}" type="presOf" srcId="{446E7D04-2C1C-489D-AFB0-9499591BB56B}" destId="{0C22F346-C2A8-4904-A48B-76756BCE990C}" srcOrd="0" destOrd="2" presId="urn:microsoft.com/office/officeart/2005/8/layout/hList1"/>
    <dgm:cxn modelId="{CD10262C-1750-452C-8C41-10836B13EB2A}" type="presOf" srcId="{87B3C2E3-A92B-4C18-9DA0-E86D0DA111D5}" destId="{7BC40A8F-C646-4575-8317-1AA737A99A3A}" srcOrd="0" destOrd="4" presId="urn:microsoft.com/office/officeart/2005/8/layout/hList1"/>
    <dgm:cxn modelId="{21C81C1F-35F2-4E9D-A519-14CD60E58EC1}" srcId="{D8E61CCC-ADBB-44C9-82FC-13CDD0937129}" destId="{2239504E-6882-44F8-901E-ABF605E41CD8}" srcOrd="4" destOrd="0" parTransId="{F3D50C7E-B3C3-4F00-873C-502CC3267C28}" sibTransId="{4CDEE2C7-8567-4012-B4A9-8BD87F345554}"/>
    <dgm:cxn modelId="{258D1FCA-A5B1-4566-894F-670CA5B0CFB7}" srcId="{D8E61CCC-ADBB-44C9-82FC-13CDD0937129}" destId="{A0587CA3-6179-4CE7-9336-5EBB65693266}" srcOrd="1" destOrd="0" parTransId="{D8D64DCD-0310-45D6-8F5D-3E4B6E8D8EEC}" sibTransId="{229BDC8C-57C7-44B7-B72A-6DDFC8BE29C7}"/>
    <dgm:cxn modelId="{375C8A20-7415-46A6-A081-1340DA11872C}" srcId="{C00B114B-7CC9-4CCF-BBBB-E391D9C53243}" destId="{A351C535-B24F-43A4-863A-B5898FDDB872}" srcOrd="1" destOrd="0" parTransId="{A2C6A44F-4603-45B1-A50C-095CFCCB9CD5}" sibTransId="{2FC3EAE4-1300-43A4-8F1E-D088908ED62C}"/>
    <dgm:cxn modelId="{76DCDB26-2E19-4360-B6FA-B6AEDA153301}" srcId="{D8E61CCC-ADBB-44C9-82FC-13CDD0937129}" destId="{38C4BDC9-6F43-46A1-B8C6-AE4082C602A5}" srcOrd="5" destOrd="0" parTransId="{E2EBFCD6-727E-4F30-BE9A-E604894088EA}" sibTransId="{E3B3D7BC-4967-484F-8B6D-CD711E683F84}"/>
    <dgm:cxn modelId="{D870D107-D252-460D-8816-858F9BCC6B5A}" srcId="{4A05EB6A-F935-4629-8B59-2EABAB9FACE7}" destId="{C00B114B-7CC9-4CCF-BBBB-E391D9C53243}" srcOrd="1" destOrd="0" parTransId="{DCC5C52C-AE5C-4D6C-8A28-213F8A57282A}" sibTransId="{7616AB12-B9B4-4DC8-935D-7A337464FB1D}"/>
    <dgm:cxn modelId="{81A2EB5E-36B8-4D77-91F7-3E7E81389ACD}" srcId="{FA88D148-4FAA-4246-AD1A-8BA243E695CA}" destId="{3E3806EE-C474-4FE6-826E-E3BF6DDA9C9E}" srcOrd="1" destOrd="0" parTransId="{C3170901-8E91-43D6-A37B-47ED0BB44C03}" sibTransId="{24A61E52-0F9B-4107-8110-0F77A46C4899}"/>
    <dgm:cxn modelId="{6A1FEA5B-1B96-40AA-8183-E4812D2B1F62}" type="presOf" srcId="{893C2F13-474A-410E-8C8B-BF784367D9F3}" destId="{57349DCD-5DE1-4BEA-8CF7-9CA3F8DD2CDA}" srcOrd="0" destOrd="3" presId="urn:microsoft.com/office/officeart/2005/8/layout/hList1"/>
    <dgm:cxn modelId="{CBE73C01-62AB-4011-8495-EDA5AA45B02F}" type="presOf" srcId="{A0587CA3-6179-4CE7-9336-5EBB65693266}" destId="{57349DCD-5DE1-4BEA-8CF7-9CA3F8DD2CDA}" srcOrd="0" destOrd="1" presId="urn:microsoft.com/office/officeart/2005/8/layout/hList1"/>
    <dgm:cxn modelId="{479EF894-F63E-43E0-96DB-74200204CC69}" type="presOf" srcId="{38C4BDC9-6F43-46A1-B8C6-AE4082C602A5}" destId="{57349DCD-5DE1-4BEA-8CF7-9CA3F8DD2CDA}" srcOrd="0" destOrd="5" presId="urn:microsoft.com/office/officeart/2005/8/layout/hList1"/>
    <dgm:cxn modelId="{FEF9AEC6-1755-4E38-9970-90422C26E837}" type="presParOf" srcId="{841BAF1F-9208-4564-BA21-E021731CC53B}" destId="{1A05A74F-3C0B-4F8F-A1DC-B3D5FBCC4AFE}" srcOrd="0" destOrd="0" presId="urn:microsoft.com/office/officeart/2005/8/layout/hList1"/>
    <dgm:cxn modelId="{F40D75AA-1DB8-4900-A524-F01A00B8ECAD}" type="presParOf" srcId="{1A05A74F-3C0B-4F8F-A1DC-B3D5FBCC4AFE}" destId="{5FBFA280-1731-4CC0-AB18-F36DC90B133C}" srcOrd="0" destOrd="0" presId="urn:microsoft.com/office/officeart/2005/8/layout/hList1"/>
    <dgm:cxn modelId="{94C5B851-84A5-46B8-B0E3-0259B9EDE51A}" type="presParOf" srcId="{1A05A74F-3C0B-4F8F-A1DC-B3D5FBCC4AFE}" destId="{57349DCD-5DE1-4BEA-8CF7-9CA3F8DD2CDA}" srcOrd="1" destOrd="0" presId="urn:microsoft.com/office/officeart/2005/8/layout/hList1"/>
    <dgm:cxn modelId="{B75104D7-EA62-4EBB-9453-5B81D1DF0A13}" type="presParOf" srcId="{841BAF1F-9208-4564-BA21-E021731CC53B}" destId="{8BD3C91A-8CB8-4E63-AE8C-2DB93C5EFE81}" srcOrd="1" destOrd="0" presId="urn:microsoft.com/office/officeart/2005/8/layout/hList1"/>
    <dgm:cxn modelId="{64E140E5-ECAA-4CAE-9E0D-7AF4849E2039}" type="presParOf" srcId="{841BAF1F-9208-4564-BA21-E021731CC53B}" destId="{99EE3F45-BAB3-41A7-9D06-E3512686ECF1}" srcOrd="2" destOrd="0" presId="urn:microsoft.com/office/officeart/2005/8/layout/hList1"/>
    <dgm:cxn modelId="{BC85B740-B73F-4AB7-8FD5-493BC4DCB60D}" type="presParOf" srcId="{99EE3F45-BAB3-41A7-9D06-E3512686ECF1}" destId="{B2DCA964-ACD1-4835-BA90-E012D71E33FE}" srcOrd="0" destOrd="0" presId="urn:microsoft.com/office/officeart/2005/8/layout/hList1"/>
    <dgm:cxn modelId="{364F14EC-4EE1-4D82-9815-9995EC35FFCB}" type="presParOf" srcId="{99EE3F45-BAB3-41A7-9D06-E3512686ECF1}" destId="{0C22F346-C2A8-4904-A48B-76756BCE990C}" srcOrd="1" destOrd="0" presId="urn:microsoft.com/office/officeart/2005/8/layout/hList1"/>
    <dgm:cxn modelId="{FC63B6F0-CC8F-43E3-852C-4CE9F4D7E188}" type="presParOf" srcId="{841BAF1F-9208-4564-BA21-E021731CC53B}" destId="{BB1A5BCE-5946-44FF-8B19-E16F72EA7358}" srcOrd="3" destOrd="0" presId="urn:microsoft.com/office/officeart/2005/8/layout/hList1"/>
    <dgm:cxn modelId="{DAE44621-A0A7-4B50-980E-85C3685EEEB0}" type="presParOf" srcId="{841BAF1F-9208-4564-BA21-E021731CC53B}" destId="{D7929C17-DB24-469C-BB58-14760E89B592}" srcOrd="4" destOrd="0" presId="urn:microsoft.com/office/officeart/2005/8/layout/hList1"/>
    <dgm:cxn modelId="{10301F71-C3AB-4DE9-A6A9-0F95E5C93F48}" type="presParOf" srcId="{D7929C17-DB24-469C-BB58-14760E89B592}" destId="{B4EE55BD-2FFB-4CE9-935A-F3343A6576C5}" srcOrd="0" destOrd="0" presId="urn:microsoft.com/office/officeart/2005/8/layout/hList1"/>
    <dgm:cxn modelId="{4C55598F-BE9D-414F-AAB4-37692F25A03E}" type="presParOf" srcId="{D7929C17-DB24-469C-BB58-14760E89B592}" destId="{7BC40A8F-C646-4575-8317-1AA737A99A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FA280-1731-4CC0-AB18-F36DC90B133C}">
      <dsp:nvSpPr>
        <dsp:cNvPr id="0" name=""/>
        <dsp:cNvSpPr/>
      </dsp:nvSpPr>
      <dsp:spPr>
        <a:xfrm>
          <a:off x="400694" y="0"/>
          <a:ext cx="2226007" cy="890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Фундаментальные знания</a:t>
          </a:r>
          <a:endParaRPr lang="ru-RU" sz="2000" kern="1200" dirty="0"/>
        </a:p>
      </dsp:txBody>
      <dsp:txXfrm>
        <a:off x="400694" y="0"/>
        <a:ext cx="2226007" cy="890402"/>
      </dsp:txXfrm>
    </dsp:sp>
    <dsp:sp modelId="{57349DCD-5DE1-4BEA-8CF7-9CA3F8DD2CDA}">
      <dsp:nvSpPr>
        <dsp:cNvPr id="0" name=""/>
        <dsp:cNvSpPr/>
      </dsp:nvSpPr>
      <dsp:spPr>
        <a:xfrm>
          <a:off x="75024" y="919289"/>
          <a:ext cx="2790275" cy="4643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Языковая </a:t>
          </a:r>
          <a:r>
            <a:rPr lang="ru-RU" sz="2000" kern="1200" dirty="0" smtClean="0"/>
            <a:t>грамотность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Математическая грамотность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Естественно-научная грамотность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4. ИКТ- грамотность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Финансовая грамотность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Культурная и гражданская грамотность</a:t>
          </a:r>
          <a:endParaRPr lang="ru-RU" sz="2000" kern="1200" dirty="0"/>
        </a:p>
      </dsp:txBody>
      <dsp:txXfrm>
        <a:off x="75024" y="919289"/>
        <a:ext cx="2790275" cy="4643310"/>
      </dsp:txXfrm>
    </dsp:sp>
    <dsp:sp modelId="{B2DCA964-ACD1-4835-BA90-E012D71E33FE}">
      <dsp:nvSpPr>
        <dsp:cNvPr id="0" name=""/>
        <dsp:cNvSpPr/>
      </dsp:nvSpPr>
      <dsp:spPr>
        <a:xfrm rot="10800000" flipV="1">
          <a:off x="3166362" y="0"/>
          <a:ext cx="2408324" cy="9633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Компетенции</a:t>
          </a:r>
          <a:endParaRPr lang="ru-RU" sz="2000" kern="1200" dirty="0"/>
        </a:p>
      </dsp:txBody>
      <dsp:txXfrm rot="-10800000">
        <a:off x="3166362" y="0"/>
        <a:ext cx="2408324" cy="963329"/>
      </dsp:txXfrm>
    </dsp:sp>
    <dsp:sp modelId="{0C22F346-C2A8-4904-A48B-76756BCE990C}">
      <dsp:nvSpPr>
        <dsp:cNvPr id="0" name=""/>
        <dsp:cNvSpPr/>
      </dsp:nvSpPr>
      <dsp:spPr>
        <a:xfrm>
          <a:off x="3124195" y="990610"/>
          <a:ext cx="2561250" cy="37494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Критическое мышление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Креативность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Коммуникация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Кооперация</a:t>
          </a:r>
          <a:endParaRPr lang="ru-RU" sz="2000" kern="1200" dirty="0"/>
        </a:p>
      </dsp:txBody>
      <dsp:txXfrm>
        <a:off x="3124195" y="990610"/>
        <a:ext cx="2561250" cy="3749474"/>
      </dsp:txXfrm>
    </dsp:sp>
    <dsp:sp modelId="{B4EE55BD-2FFB-4CE9-935A-F3343A6576C5}">
      <dsp:nvSpPr>
        <dsp:cNvPr id="0" name=""/>
        <dsp:cNvSpPr/>
      </dsp:nvSpPr>
      <dsp:spPr>
        <a:xfrm>
          <a:off x="5912429" y="0"/>
          <a:ext cx="2693000" cy="107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Черты характера</a:t>
          </a:r>
          <a:endParaRPr lang="ru-RU" sz="2000" kern="1200" dirty="0"/>
        </a:p>
      </dsp:txBody>
      <dsp:txXfrm>
        <a:off x="5912429" y="0"/>
        <a:ext cx="2693000" cy="1077200"/>
      </dsp:txXfrm>
    </dsp:sp>
    <dsp:sp modelId="{7BC40A8F-C646-4575-8317-1AA737A99A3A}">
      <dsp:nvSpPr>
        <dsp:cNvPr id="0" name=""/>
        <dsp:cNvSpPr/>
      </dsp:nvSpPr>
      <dsp:spPr>
        <a:xfrm>
          <a:off x="5928907" y="1066786"/>
          <a:ext cx="2681692" cy="3302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Любознательно</a:t>
          </a:r>
          <a:endParaRPr lang="ru-RU" sz="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Инициативность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Настойчивость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Приспособляемость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Лидерство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Социальная и культурная осведомлённость</a:t>
          </a:r>
          <a:endParaRPr lang="ru-RU" sz="2000" kern="1200" dirty="0"/>
        </a:p>
      </dsp:txBody>
      <dsp:txXfrm>
        <a:off x="5928907" y="1066786"/>
        <a:ext cx="2681692" cy="330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budushee.ru/upload/lib/20_%D0%9E%D1%82%D1%81%D1%80%D0%BE%D1%87%D0%B5%D0%BD%D0%BD%D0%B0%D1%8F-%D0%BE%D1%82%D0%B3%D0%B0%D0%B4%D0%BA%D0%B0.pdf" TargetMode="External"/><Relationship Id="rId13" Type="http://schemas.openxmlformats.org/officeDocument/2006/relationships/hyperlink" Target="https://vbudushee.ru/upload/lib/29_%D0%A1%D0%BE%D1%80%D0%B1%D0%BE%D0%BD%D0%BA%D0%B0.pdf" TargetMode="External"/><Relationship Id="rId18" Type="http://schemas.openxmlformats.org/officeDocument/2006/relationships/hyperlink" Target="https://vbudushee.ru/upload/lib/01_%D0%9A%D1%80%D1%83%D0%B3%D0%B8-%D0%AD%D0%B9%D0%BB%D0%B5%D1%80%D0%B0.pdf" TargetMode="External"/><Relationship Id="rId26" Type="http://schemas.openxmlformats.org/officeDocument/2006/relationships/hyperlink" Target="https://vbudushee.ru/upload/lib/18_5-%D0%BF%D0%BE%D1%87%D0%B5%D0%BC%D1%83.pdf" TargetMode="External"/><Relationship Id="rId39" Type="http://schemas.openxmlformats.org/officeDocument/2006/relationships/hyperlink" Target="https://vbudushee.ru/upload/lib/03_%D0%98%D0%BD%D1%82%D0%B5%D0%BB%D0%BB%D0%B5%D0%BA%D1%82-%D0%BA%D0%B0%D1%80%D1%82%D0%B0.pdf" TargetMode="External"/><Relationship Id="rId3" Type="http://schemas.openxmlformats.org/officeDocument/2006/relationships/hyperlink" Target="https://vbudushee.ru/upload/lib/31_%D0%92%D0%B5%D1%80%D0%BD%D0%BE-%D0%BD%D0%B5%D0%B2%D0%B5%D1%80%D0%BD%D0%BE.pdf" TargetMode="External"/><Relationship Id="rId21" Type="http://schemas.openxmlformats.org/officeDocument/2006/relationships/hyperlink" Target="https://vbudushee.ru/upload/lib/19_%D0%AD%D0%B2%D1%80%D0%B8%D1%81%D1%82%D0%B8%D1%87%D0%B5%D1%81%D0%BA%D0%BE%D0%B5-%D0%B8%D1%81%D1%81%D0%BB%D0%B5%D0%B4%D0%BE%D0%B2%D0%B0%D0%BD%D0%B8%D0%B5.pdf" TargetMode="External"/><Relationship Id="rId34" Type="http://schemas.openxmlformats.org/officeDocument/2006/relationships/hyperlink" Target="https://vbudushee.ru/upload/lib/37_%D0%94%D1%80%D0%B0%D0%BC%D0%BE%D0%B3%D0%B5%D1%80%D0%BC%D0%B5%D0%BD%D0%B5%D0%B2%D1%82%D0%B8%D0%BA%D0%B0.pdf" TargetMode="External"/><Relationship Id="rId7" Type="http://schemas.openxmlformats.org/officeDocument/2006/relationships/hyperlink" Target="https://vbudushee.ru/upload/lib/05_%D0%94%D0%B8%D0%B4%D0%B0%D0%BA%D1%82%D0%B8%D1%87%D0%B5%D1%81%D0%BA%D0%B8%D0%B9-%D1%81%D0%B8%D0%BD%D0%BA%D0%B2%D0%B5%D0%B9%D0%BD.pdf" TargetMode="External"/><Relationship Id="rId12" Type="http://schemas.openxmlformats.org/officeDocument/2006/relationships/hyperlink" Target="https://vbudushee.ru/upload/lib/38_%D0%92%D1%8B%D0%B3%D0%BB%D1%8F%D0%B4%D0%B8%D1%82-%D0%BA%D0%B0%D0%BA-%D0%B7%D0%B2%D1%83%D1%87%D0%B8%D1%82-%D0%BA%D0%B0%D0%BA.pdf" TargetMode="External"/><Relationship Id="rId17" Type="http://schemas.openxmlformats.org/officeDocument/2006/relationships/hyperlink" Target="https://vbudushee.ru/upload/lib/07_%D0%9A%D0%B5%D0%B9%D1%81-%D0%BC%D0%B5%D1%82%D0%BE%D0%B4.pdf" TargetMode="External"/><Relationship Id="rId25" Type="http://schemas.openxmlformats.org/officeDocument/2006/relationships/hyperlink" Target="https://vbudushee.ru/upload/lib/30_%D0%94%D0%B5%D1%80%D0%B5%D0%B2%D0%BE-%D0%BF%D1%80%D0%B5%D0%B4%D1%81%D0%BA%D0%B0%D0%B7%D0%B0%D0%BD%D0%B8%D0%B9.pdf" TargetMode="External"/><Relationship Id="rId33" Type="http://schemas.openxmlformats.org/officeDocument/2006/relationships/hyperlink" Target="https://vbudushee.ru/upload/lib/32_%D0%9F%D0%BB%D1%8E%D1%81-%D0%BC%D0%B8%D0%BD%D1%83%D1%81-%D0%B8%D0%BD%D1%82%D0%B5%D1%80%D0%B5%D1%81%D0%BD%D0%BE.pdf" TargetMode="External"/><Relationship Id="rId38" Type="http://schemas.openxmlformats.org/officeDocument/2006/relationships/hyperlink" Target="https://vbudushee.ru/upload/lib/11_6%20%D1%88%D0%BB%D1%8F%D0%BF-%D0%BC%D1%8B%D1%88%D0%BB%D0%B5%D0%BD%D0%B8%D1%8F.pdf" TargetMode="External"/><Relationship Id="rId2" Type="http://schemas.openxmlformats.org/officeDocument/2006/relationships/hyperlink" Target="https://vbudushee.ru/upload/lib/12_%D0%9A%D1%83%D0%B1%D0%B8%D0%BA-%D0%91%D0%BB%D1%83%D0%BC%D0%B0.pdf" TargetMode="External"/><Relationship Id="rId16" Type="http://schemas.openxmlformats.org/officeDocument/2006/relationships/hyperlink" Target="https://vbudushee.ru/upload/lib/16_SMARTER.pdf" TargetMode="External"/><Relationship Id="rId20" Type="http://schemas.openxmlformats.org/officeDocument/2006/relationships/hyperlink" Target="https://vbudushee.ru/upload/lib/13_%D0%A0%D0%90%D0%A4%D0%A2-%D1%82%D0%B5%D1%85%D0%BD%D0%BE%D0%BB%D0%BE%D0%B3%D0%B8%D1%8F.pdf" TargetMode="External"/><Relationship Id="rId29" Type="http://schemas.openxmlformats.org/officeDocument/2006/relationships/hyperlink" Target="https://vbudushee.ru/upload/lib/21_%D0%9F%D0%B8%D1%81%D1%8C%D0%BC%D0%BE-%D0%B1%D0%B5%D0%B7-%D0%BE%D1%81%D1%82%D0%B0%D0%BD%D0%BE%D0%B2%D0%BA%D0%B8.pdf" TargetMode="External"/><Relationship Id="rId41" Type="http://schemas.openxmlformats.org/officeDocument/2006/relationships/hyperlink" Target="https://vbudushee.ru/upload/lib/17_%D0%94%D0%B8%D0%B0%D0%B3%D1%80%D0%B0%D0%BC%D0%BC%D0%B0-%D1%81%D0%B1%D0%BB%D0%B8%D0%B6%D0%B5%D0%BD%D0%B8%D1%8F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budushee.ru/upload/lib/04_%D0%9F%D0%B0%D1%80%D0%BA%D0%BE%D0%B2%D0%BA%D0%B0-%D0%B8%D0%B4%D0%B5%D0%B9.pdf" TargetMode="External"/><Relationship Id="rId11" Type="http://schemas.openxmlformats.org/officeDocument/2006/relationships/hyperlink" Target="https://vbudushee.ru/upload/lib/22_%D0%9C%D0%B3%D0%BD%D0%BE%D0%B2%D0%B5%D0%BD%D0%BD%D0%BE%D0%B5-%D1%81%D0%BE%D0%BE%D0%B1%D1%89%D0%B5%D0%BD%D0%B8%D0%B5.pdf" TargetMode="External"/><Relationship Id="rId24" Type="http://schemas.openxmlformats.org/officeDocument/2006/relationships/hyperlink" Target="https://vbudushee.ru/upload/lib/26_%D0%A4%D0%B8%D1%88%D0%B1%D0%BE%D1%83%D0%BD.pdf" TargetMode="External"/><Relationship Id="rId32" Type="http://schemas.openxmlformats.org/officeDocument/2006/relationships/hyperlink" Target="https://vbudushee.ru/upload/lib/24_%D0%A2%D0%BE%D0%BB%D1%81%D1%82%D1%8B%D0%B9-%D0%B8-%D1%82%D0%BE%D0%BD%D0%BA%D0%B8%D0%B9-%D0%B2%D0%BE%D0%BF%D1%80%D0%BE%D1%81.pdf" TargetMode="External"/><Relationship Id="rId37" Type="http://schemas.openxmlformats.org/officeDocument/2006/relationships/hyperlink" Target="https://vbudushee.ru/upload/lib/34_%D0%A0%D0%B5%D0%B9%D1%82%D0%B8%D0%BD%D0%B3%D0%BE%D0%B2%D0%BE%D0%B5-%D0%B3%D0%BE%D0%BB%D0%BE%D1%81%D0%BE%D0%B2%D0%B0%D0%BD%D0%B8%D0%B5.pdf" TargetMode="External"/><Relationship Id="rId40" Type="http://schemas.openxmlformats.org/officeDocument/2006/relationships/hyperlink" Target="https://vbudushee.ru/upload/lib/10_%D0%9A%D0%BB%D0%B0%D1%81%D1%82%D0%B5%D1%80.pdf" TargetMode="External"/><Relationship Id="rId5" Type="http://schemas.openxmlformats.org/officeDocument/2006/relationships/hyperlink" Target="https://vbudushee.ru/upload/lib/27_%D0%98%D0%B3%D1%80%D0%B0-%D0%B2-%D1%81%D0%BB%D1%83%D1%87%D0%B0%D0%B9%D0%BD%D0%BE%D1%81%D1%82%D1%8C.pdf" TargetMode="External"/><Relationship Id="rId15" Type="http://schemas.openxmlformats.org/officeDocument/2006/relationships/hyperlink" Target="https://vbudushee.ru/upload/lib/02_SWOT-%D0%B0%D0%BD%D0%B0%D0%BB%D0%B8%D0%B7.pdf" TargetMode="External"/><Relationship Id="rId23" Type="http://schemas.openxmlformats.org/officeDocument/2006/relationships/hyperlink" Target="https://vbudushee.ru/upload/lib/33_%D0%90%D0%BA%D0%B2%D0%B0%D1%80%D0%B8%D1%83%D0%BC.pdf" TargetMode="External"/><Relationship Id="rId28" Type="http://schemas.openxmlformats.org/officeDocument/2006/relationships/hyperlink" Target="https://vbudushee.ru/upload/lib/28_%D0%AD%D0%BF%D0%B8%D0%B3%D1%80%D0%B0%D1%84.pdf" TargetMode="External"/><Relationship Id="rId36" Type="http://schemas.openxmlformats.org/officeDocument/2006/relationships/hyperlink" Target="https://vbudushee.ru/upload/lib/14_%D0%A7%D0%B5%D1%82%D1%8B%D1%80%D0%B5-%D1%83%D0%B3%D0%BB%D0%B0.pdf" TargetMode="External"/><Relationship Id="rId10" Type="http://schemas.openxmlformats.org/officeDocument/2006/relationships/hyperlink" Target="https://vbudushee.ru/upload/lib/25_%D0%9F%D0%BE%D0%B4%D1%83%D0%BC%D0%B0%D0%B9-%D0%BE%D0%B1%D1%8A%D0%B5%D0%B4%D0%B8%D0%BD%D0%B8%D1%81%D1%8C-%D0%BF%D0%BE%D0%B4%D0%B5%D0%BB%D0%B8%D1%81%D1%8C.pdf" TargetMode="External"/><Relationship Id="rId19" Type="http://schemas.openxmlformats.org/officeDocument/2006/relationships/hyperlink" Target="https://vbudushee.ru/upload/lib/15_%D0%94%D0%B8%D0%B0%D0%B3%D1%80%D0%B0%D0%BC%D0%BC%D0%B0-%D0%92%D0%B5%D0%BD%D0%BD%D0%B0.pdf" TargetMode="External"/><Relationship Id="rId31" Type="http://schemas.openxmlformats.org/officeDocument/2006/relationships/hyperlink" Target="https://vbudushee.ru/upload/lib/23_INSERT.pdf" TargetMode="External"/><Relationship Id="rId4" Type="http://schemas.openxmlformats.org/officeDocument/2006/relationships/hyperlink" Target="https://vbudushee.ru/upload/lib/06_%D0%9C%D0%B5%D1%82%D0%BE%D0%B4-%D0%B0%D1%81%D1%81%D0%BE%D1%86%D0%B8%D0%B0%D1%86%D0%B8%D0%B9.pdf" TargetMode="External"/><Relationship Id="rId9" Type="http://schemas.openxmlformats.org/officeDocument/2006/relationships/hyperlink" Target="https://vbudushee.ru/upload/lib/40_%D0%A1%D0%BC%D0%B5%D0%BD%D0%BD%D1%8B%D0%B5-%D0%BF%D0%B0%D1%80%D1%8B.pdf" TargetMode="External"/><Relationship Id="rId14" Type="http://schemas.openxmlformats.org/officeDocument/2006/relationships/hyperlink" Target="https://vbudushee.ru/upload/lib/08_%D0%9E%D0%B1%D1%89%D0%B5%D0%B5-%D0%B2%D0%B8%D0%B4%D0%B5%D0%BD%D0%B8%D0%B5.pdf" TargetMode="External"/><Relationship Id="rId22" Type="http://schemas.openxmlformats.org/officeDocument/2006/relationships/hyperlink" Target="https://vbudushee.ru/upload/lib/39_%D0%9C%D0%B5%D1%82%D0%BE%D0%B4-%D0%A3%D0%BE%D0%BB%D1%82%D0%B0-%D0%94%D0%B8%D1%81%D0%BD%D0%B5%D1%8F.pdf" TargetMode="External"/><Relationship Id="rId27" Type="http://schemas.openxmlformats.org/officeDocument/2006/relationships/hyperlink" Target="https://vbudushee.ru/upload/lib/35_%D0%A0%D0%BE%D0%BC%D0%B0%D1%88%D0%BA%D0%B0-%D0%91%D0%BB%D1%83%D0%BC%D0%B0.pdf" TargetMode="External"/><Relationship Id="rId30" Type="http://schemas.openxmlformats.org/officeDocument/2006/relationships/hyperlink" Target="https://vbudushee.ru/upload/lib/36_%D0%9F%D0%B8%D1%81%D1%8C%D0%BC%D0%BE-%D0%BF%D0%BE-%D0%BA%D1%80%D1%83%D0%B3%D1%83.pdf" TargetMode="External"/><Relationship Id="rId35" Type="http://schemas.openxmlformats.org/officeDocument/2006/relationships/hyperlink" Target="https://vbudushee.ru/upload/lib/09_%D0%9F%D0%9E%D0%9F%D0%A1-%D1%84%D0%BE%D1%80%D0%BC%D1%83%D0%BB%D0%B0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8246" y="764704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70C0"/>
              </a:extrusionClr>
              <a:contourClr>
                <a:schemeClr val="tx2"/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800" dirty="0">
                <a:solidFill>
                  <a:srgbClr val="002060"/>
                </a:solidFill>
              </a:rPr>
              <a:t>Развитие функциональной грамотности </a:t>
            </a:r>
            <a:r>
              <a:rPr lang="ru-RU" sz="4800" dirty="0" smtClean="0">
                <a:solidFill>
                  <a:srgbClr val="002060"/>
                </a:solidFill>
              </a:rPr>
              <a:t>учащихся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48200"/>
            <a:ext cx="5035624" cy="91440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СШ №14 г. Лиды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Милейко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К2: Креативность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Креативность позволяет оценить ситуацию с разных сторон, принимать нестандартные решения и чувствовать себя уверенно в меняющихся обстоятельствах. </a:t>
            </a:r>
          </a:p>
          <a:p>
            <a:pPr algn="just"/>
            <a:r>
              <a:rPr lang="ru-RU" dirty="0" smtClean="0"/>
              <a:t>Человек с развитой креативностью становится творцом. Он может генерировать идеи и развивать начинания других людей. Преодоление трудностей превращается для него в увлекательную головоломку.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развиваем?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Изобретательность (продуктивное действие в ситуациях новизны и неопределённости, при недостатке информации).</a:t>
            </a:r>
          </a:p>
          <a:p>
            <a:pPr algn="just"/>
            <a:r>
              <a:rPr lang="ru-RU" dirty="0" smtClean="0"/>
              <a:t>Создание собственного продукта, обладающего субъективной или объективной новизной и оригинальностью.</a:t>
            </a:r>
          </a:p>
          <a:p>
            <a:pPr algn="just"/>
            <a:r>
              <a:rPr lang="ru-RU" dirty="0" smtClean="0"/>
              <a:t>Творческое мышление; умение найти нестандартное решение в случае возникновения непредвиденных ситуаций.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57" y="4572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К3: Коммуникация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Коммуникация - умение договориться и налаживать контакты, слушать собеседника и доносить свою точку зрения.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403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Что развиваем?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Способность договариваться (убеждать, аргументировать свою позицию и принимать чужую, в том числе с учётом социальных и культурных различий).</a:t>
            </a:r>
          </a:p>
          <a:p>
            <a:pPr algn="just"/>
            <a:r>
              <a:rPr lang="ru-RU" dirty="0" smtClean="0"/>
              <a:t>Разрешать конфликты.</a:t>
            </a:r>
          </a:p>
          <a:p>
            <a:pPr algn="just"/>
            <a:r>
              <a:rPr lang="ru-RU" dirty="0" smtClean="0"/>
              <a:t>Осознавать возможные объективные противоречия в интересах разных сторон и учитывать их при принятии решений.</a:t>
            </a:r>
          </a:p>
          <a:p>
            <a:pPr algn="just"/>
            <a:r>
              <a:rPr lang="ru-RU" dirty="0" smtClean="0"/>
              <a:t>Умение рационально осуществлять интернет-коммуникацию.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К4: Кооперация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Кооперация (сотрудничество) тесно связано с коммуникацией, но относится к профессиональной сфере. Это умение определить общую цель и способы её достижения, распределять роли и оценивать результат.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34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Что развиваем?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Способность к сотрудничеству, совместной работе, в том числе в роли лидера и в роли участника команды.</a:t>
            </a:r>
          </a:p>
          <a:p>
            <a:pPr algn="just"/>
            <a:r>
              <a:rPr lang="ru-RU" dirty="0" smtClean="0"/>
              <a:t>Ответственность и её распределение.</a:t>
            </a:r>
          </a:p>
          <a:p>
            <a:pPr algn="just"/>
            <a:r>
              <a:rPr lang="ru-RU" dirty="0" smtClean="0"/>
              <a:t>Координация действий внутри команды.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Важные компетенции </a:t>
            </a:r>
            <a:r>
              <a:rPr lang="en-US" dirty="0">
                <a:solidFill>
                  <a:srgbClr val="0070C0"/>
                </a:solidFill>
              </a:rPr>
              <a:t>XXI </a:t>
            </a:r>
            <a:r>
              <a:rPr lang="ru-RU" dirty="0">
                <a:solidFill>
                  <a:srgbClr val="0070C0"/>
                </a:solidFill>
              </a:rPr>
              <a:t>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Способность самостоятельно приобретать и создавать знания;</a:t>
            </a:r>
          </a:p>
          <a:p>
            <a:pPr algn="just"/>
            <a:r>
              <a:rPr lang="ru-RU" dirty="0" smtClean="0"/>
              <a:t>Учиться управлять собой;</a:t>
            </a:r>
          </a:p>
          <a:p>
            <a:pPr algn="just"/>
            <a:r>
              <a:rPr lang="ru-RU" dirty="0" smtClean="0"/>
              <a:t>Работать в команде;</a:t>
            </a:r>
          </a:p>
          <a:p>
            <a:pPr algn="just"/>
            <a:r>
              <a:rPr lang="ru-RU" dirty="0" smtClean="0"/>
              <a:t>Использовать полученную информацию и навыки в конкретных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4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функциональной грамотности на уроках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200" y="1601852"/>
            <a:ext cx="8229600" cy="5027548"/>
            <a:chOff x="1554212" y="1601852"/>
            <a:chExt cx="6035575" cy="4522658"/>
          </a:xfrm>
        </p:grpSpPr>
        <p:sp>
          <p:nvSpPr>
            <p:cNvPr id="7" name="Полилиния 6"/>
            <p:cNvSpPr/>
            <p:nvPr/>
          </p:nvSpPr>
          <p:spPr>
            <a:xfrm>
              <a:off x="4242511" y="1601852"/>
              <a:ext cx="1542635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778" tIns="291743" rIns="257779" bIns="29174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Использование диалогового обучения и </a:t>
              </a:r>
              <a:r>
                <a:rPr lang="ru-RU" kern="1200" dirty="0" err="1" smtClean="0"/>
                <a:t>взаимообучения</a:t>
              </a:r>
              <a:endParaRPr lang="ru-RU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718759" y="1937162"/>
              <a:ext cx="1871028" cy="1005929"/>
            </a:xfrm>
            <a:custGeom>
              <a:avLst/>
              <a:gdLst>
                <a:gd name="connsiteX0" fmla="*/ 0 w 1871028"/>
                <a:gd name="connsiteY0" fmla="*/ 0 h 1005929"/>
                <a:gd name="connsiteX1" fmla="*/ 1871028 w 1871028"/>
                <a:gd name="connsiteY1" fmla="*/ 0 h 1005929"/>
                <a:gd name="connsiteX2" fmla="*/ 1871028 w 1871028"/>
                <a:gd name="connsiteY2" fmla="*/ 1005929 h 1005929"/>
                <a:gd name="connsiteX3" fmla="*/ 0 w 1871028"/>
                <a:gd name="connsiteY3" fmla="*/ 1005929 h 1005929"/>
                <a:gd name="connsiteX4" fmla="*/ 0 w 1871028"/>
                <a:gd name="connsiteY4" fmla="*/ 0 h 10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028" h="1005929">
                  <a:moveTo>
                    <a:pt x="0" y="0"/>
                  </a:moveTo>
                  <a:lnTo>
                    <a:pt x="1871028" y="0"/>
                  </a:lnTo>
                  <a:lnTo>
                    <a:pt x="1871028" y="1005929"/>
                  </a:lnTo>
                  <a:lnTo>
                    <a:pt x="0" y="1005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448372" y="1601852"/>
              <a:ext cx="1650842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98" tIns="261263" rIns="227299" bIns="26126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Использование приёмов развития критического мышления</a:t>
              </a:r>
              <a:endParaRPr lang="ru-RU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364884" y="3024906"/>
              <a:ext cx="1518953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778" tIns="291743" rIns="257779" bIns="29174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Создание атмосферы сотрудничества</a:t>
              </a: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554212" y="3360216"/>
              <a:ext cx="1810672" cy="1005929"/>
            </a:xfrm>
            <a:custGeom>
              <a:avLst/>
              <a:gdLst>
                <a:gd name="connsiteX0" fmla="*/ 0 w 1810672"/>
                <a:gd name="connsiteY0" fmla="*/ 0 h 1005929"/>
                <a:gd name="connsiteX1" fmla="*/ 1810672 w 1810672"/>
                <a:gd name="connsiteY1" fmla="*/ 0 h 1005929"/>
                <a:gd name="connsiteX2" fmla="*/ 1810672 w 1810672"/>
                <a:gd name="connsiteY2" fmla="*/ 1005929 h 1005929"/>
                <a:gd name="connsiteX3" fmla="*/ 0 w 1810672"/>
                <a:gd name="connsiteY3" fmla="*/ 1005929 h 1005929"/>
                <a:gd name="connsiteX4" fmla="*/ 0 w 1810672"/>
                <a:gd name="connsiteY4" fmla="*/ 0 h 10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672" h="1005929">
                  <a:moveTo>
                    <a:pt x="0" y="0"/>
                  </a:moveTo>
                  <a:lnTo>
                    <a:pt x="1810672" y="0"/>
                  </a:lnTo>
                  <a:lnTo>
                    <a:pt x="1810672" y="1005929"/>
                  </a:lnTo>
                  <a:lnTo>
                    <a:pt x="0" y="1005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000525" y="2941007"/>
              <a:ext cx="1695103" cy="1842263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98" tIns="261263" rIns="227299" bIns="26126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Использование </a:t>
              </a:r>
              <a:r>
                <a:rPr lang="ru-RU" kern="1200" dirty="0" err="1" smtClean="0"/>
                <a:t>самооценивание</a:t>
              </a:r>
              <a:r>
                <a:rPr lang="ru-RU" dirty="0" err="1"/>
                <a:t>я</a:t>
              </a:r>
              <a:r>
                <a:rPr lang="ru-RU" kern="1200" dirty="0" err="1" smtClean="0"/>
                <a:t>и</a:t>
              </a:r>
              <a:r>
                <a:rPr lang="ru-RU" kern="1200" dirty="0" smtClean="0"/>
                <a:t> </a:t>
              </a:r>
              <a:r>
                <a:rPr lang="ru-RU" kern="1200" dirty="0" err="1" smtClean="0"/>
                <a:t>взаимооценивания</a:t>
              </a:r>
              <a:endParaRPr lang="ru-RU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215900" y="4447961"/>
              <a:ext cx="158444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778" tIns="291743" rIns="257779" bIns="29174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Организация поддержки учащимся с низкими учебными способностями</a:t>
              </a:r>
              <a:endParaRPr lang="ru-RU" sz="16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718759" y="4783271"/>
              <a:ext cx="1871028" cy="1005929"/>
            </a:xfrm>
            <a:custGeom>
              <a:avLst/>
              <a:gdLst>
                <a:gd name="connsiteX0" fmla="*/ 0 w 1871028"/>
                <a:gd name="connsiteY0" fmla="*/ 0 h 1005929"/>
                <a:gd name="connsiteX1" fmla="*/ 1871028 w 1871028"/>
                <a:gd name="connsiteY1" fmla="*/ 0 h 1005929"/>
                <a:gd name="connsiteX2" fmla="*/ 1871028 w 1871028"/>
                <a:gd name="connsiteY2" fmla="*/ 1005929 h 1005929"/>
                <a:gd name="connsiteX3" fmla="*/ 0 w 1871028"/>
                <a:gd name="connsiteY3" fmla="*/ 1005929 h 1005929"/>
                <a:gd name="connsiteX4" fmla="*/ 0 w 1871028"/>
                <a:gd name="connsiteY4" fmla="*/ 0 h 10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028" h="1005929">
                  <a:moveTo>
                    <a:pt x="0" y="0"/>
                  </a:moveTo>
                  <a:lnTo>
                    <a:pt x="1871028" y="0"/>
                  </a:lnTo>
                  <a:lnTo>
                    <a:pt x="1871028" y="1005929"/>
                  </a:lnTo>
                  <a:lnTo>
                    <a:pt x="0" y="1005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470725" y="4447961"/>
              <a:ext cx="162848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98" tIns="261263" rIns="227299" bIns="26126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Организация работы в парах и группах</a:t>
              </a:r>
              <a:endParaRPr lang="ru-RU" kern="12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14" y="3465564"/>
            <a:ext cx="1256591" cy="13001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24" y="5194652"/>
            <a:ext cx="977548" cy="9775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466448"/>
            <a:ext cx="796676" cy="12082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59" y="5138429"/>
            <a:ext cx="1275934" cy="10704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144" y="1982599"/>
            <a:ext cx="1310783" cy="10053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50" y="1956706"/>
            <a:ext cx="1132487" cy="11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Педагогические техники для развития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4К компетенций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2514600" cy="411161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Простой уровень</a:t>
            </a:r>
            <a:endParaRPr lang="ru-RU" sz="1600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2667000" cy="49529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" tooltip="Кубик Блума (авторский метод Бенджамина Блума)"/>
              </a:rPr>
              <a:t>Кубик </a:t>
            </a:r>
            <a:r>
              <a:rPr lang="ru-RU" dirty="0" err="1" smtClean="0">
                <a:hlinkClick r:id="rId2" tooltip="Кубик Блума (авторский метод Бенджамина Блума)"/>
              </a:rPr>
              <a:t>Блума</a:t>
            </a:r>
            <a:endParaRPr lang="ru-RU" dirty="0" smtClean="0"/>
          </a:p>
          <a:p>
            <a:r>
              <a:rPr lang="ru-RU" dirty="0" smtClean="0">
                <a:hlinkClick r:id="rId3" tooltip="Верно – неверно"/>
              </a:rPr>
              <a:t>Верно – неверно</a:t>
            </a:r>
            <a:endParaRPr lang="ru-RU" dirty="0" smtClean="0"/>
          </a:p>
          <a:p>
            <a:r>
              <a:rPr lang="ru-RU" dirty="0" smtClean="0">
                <a:hlinkClick r:id="rId4" tooltip="Метод ассоциаций"/>
              </a:rPr>
              <a:t>Метод ассоциаций</a:t>
            </a:r>
            <a:endParaRPr lang="ru-RU" dirty="0" smtClean="0"/>
          </a:p>
          <a:p>
            <a:r>
              <a:rPr lang="ru-RU" dirty="0" smtClean="0">
                <a:hlinkClick r:id="rId5" tooltip="Игра в случайность"/>
              </a:rPr>
              <a:t>Игра в случайность</a:t>
            </a:r>
            <a:endParaRPr lang="ru-RU" dirty="0" smtClean="0"/>
          </a:p>
          <a:p>
            <a:r>
              <a:rPr lang="ru-RU" dirty="0" smtClean="0">
                <a:hlinkClick r:id="rId6" tooltip="Парковка идей"/>
              </a:rPr>
              <a:t>Парковка идей</a:t>
            </a:r>
            <a:endParaRPr lang="ru-RU" dirty="0" smtClean="0"/>
          </a:p>
          <a:p>
            <a:r>
              <a:rPr lang="ru-RU" dirty="0" smtClean="0">
                <a:hlinkClick r:id="rId7" tooltip="Дидактический синквейн"/>
              </a:rPr>
              <a:t>Дидактический </a:t>
            </a:r>
            <a:r>
              <a:rPr lang="ru-RU" dirty="0" err="1" smtClean="0">
                <a:hlinkClick r:id="rId7" tooltip="Дидактический синквейн"/>
              </a:rPr>
              <a:t>синквейн</a:t>
            </a:r>
            <a:endParaRPr lang="ru-RU" dirty="0" smtClean="0"/>
          </a:p>
          <a:p>
            <a:r>
              <a:rPr lang="ru-RU" dirty="0" smtClean="0">
                <a:hlinkClick r:id="rId8" tooltip="Отсроченная отгадка"/>
              </a:rPr>
              <a:t>Отсроченная отгадка</a:t>
            </a:r>
            <a:endParaRPr lang="ru-RU" dirty="0" smtClean="0"/>
          </a:p>
          <a:p>
            <a:r>
              <a:rPr lang="ru-RU" dirty="0" smtClean="0">
                <a:hlinkClick r:id="rId9" tooltip="Сменные пары"/>
              </a:rPr>
              <a:t>Сменные пары</a:t>
            </a:r>
            <a:endParaRPr lang="ru-RU" dirty="0" smtClean="0"/>
          </a:p>
          <a:p>
            <a:r>
              <a:rPr lang="ru-RU" dirty="0" smtClean="0">
                <a:hlinkClick r:id="rId10" tooltip="Подумай, объединись, поделись"/>
              </a:rPr>
              <a:t>Подумай, объединись, поделись</a:t>
            </a:r>
            <a:endParaRPr lang="ru-RU" dirty="0" smtClean="0"/>
          </a:p>
          <a:p>
            <a:r>
              <a:rPr lang="ru-RU" dirty="0" smtClean="0">
                <a:hlinkClick r:id="rId11" tooltip="Мгновенное сообщение"/>
              </a:rPr>
              <a:t>Мгновенное сообщение</a:t>
            </a:r>
            <a:endParaRPr lang="ru-RU" dirty="0" smtClean="0"/>
          </a:p>
          <a:p>
            <a:r>
              <a:rPr lang="ru-RU" dirty="0" smtClean="0">
                <a:hlinkClick r:id="rId12" tooltip="Выглядит, как… Звучит, как..."/>
              </a:rPr>
              <a:t>Выглядит, как… Звучит, как...</a:t>
            </a:r>
            <a:endParaRPr lang="ru-RU" dirty="0" smtClean="0"/>
          </a:p>
          <a:p>
            <a:r>
              <a:rPr lang="ru-RU" dirty="0" err="1" smtClean="0">
                <a:hlinkClick r:id="rId13" tooltip="Сорбонка"/>
              </a:rPr>
              <a:t>Сорбонка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17638"/>
            <a:ext cx="2679020" cy="5211762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/>
              <a:t>Сложный </a:t>
            </a:r>
            <a:r>
              <a:rPr lang="ru-RU" b="0" dirty="0"/>
              <a:t>уровень:</a:t>
            </a:r>
          </a:p>
          <a:p>
            <a:r>
              <a:rPr lang="ru-RU" b="0" dirty="0" smtClean="0">
                <a:hlinkClick r:id="rId14" tooltip="Общее видение"/>
              </a:rPr>
              <a:t>Общее </a:t>
            </a:r>
            <a:r>
              <a:rPr lang="ru-RU" b="0" dirty="0">
                <a:hlinkClick r:id="rId14" tooltip="Общее видение"/>
              </a:rPr>
              <a:t>видение</a:t>
            </a:r>
            <a:endParaRPr lang="ru-RU" b="0" dirty="0"/>
          </a:p>
          <a:p>
            <a:r>
              <a:rPr lang="ru-RU" b="0" dirty="0">
                <a:hlinkClick r:id="rId15" tooltip="SWOT-анализ"/>
              </a:rPr>
              <a:t>SWOT-анализ</a:t>
            </a:r>
            <a:endParaRPr lang="ru-RU" b="0" dirty="0"/>
          </a:p>
          <a:p>
            <a:r>
              <a:rPr lang="ru-RU" b="0" dirty="0">
                <a:hlinkClick r:id="rId16" tooltip="SMARTER"/>
              </a:rPr>
              <a:t>SMARTER</a:t>
            </a:r>
            <a:endParaRPr lang="ru-RU" b="0" dirty="0"/>
          </a:p>
          <a:p>
            <a:r>
              <a:rPr lang="ru-RU" b="0" dirty="0">
                <a:hlinkClick r:id="rId17" tooltip="Кейс-метод"/>
              </a:rPr>
              <a:t>Кейс-метод</a:t>
            </a:r>
            <a:endParaRPr lang="ru-RU" b="0" dirty="0"/>
          </a:p>
          <a:p>
            <a:r>
              <a:rPr lang="ru-RU" b="0" dirty="0">
                <a:hlinkClick r:id="rId18" tooltip="Круги Эйлера"/>
              </a:rPr>
              <a:t>Круги Эйлера</a:t>
            </a:r>
            <a:endParaRPr lang="ru-RU" b="0" dirty="0"/>
          </a:p>
          <a:p>
            <a:r>
              <a:rPr lang="ru-RU" b="0" dirty="0">
                <a:hlinkClick r:id="rId19" tooltip="Диаграмма Венна"/>
              </a:rPr>
              <a:t>Диаграмма Венна</a:t>
            </a:r>
            <a:endParaRPr lang="ru-RU" b="0" dirty="0"/>
          </a:p>
          <a:p>
            <a:r>
              <a:rPr lang="ru-RU" b="0" dirty="0">
                <a:hlinkClick r:id="rId20" tooltip="РАФТ-технология"/>
              </a:rPr>
              <a:t>РАФТ-технология</a:t>
            </a:r>
            <a:endParaRPr lang="ru-RU" b="0" dirty="0"/>
          </a:p>
          <a:p>
            <a:r>
              <a:rPr lang="ru-RU" b="0" dirty="0">
                <a:hlinkClick r:id="rId21" tooltip="Эвристическое исследование"/>
              </a:rPr>
              <a:t>Эвристическое исследование</a:t>
            </a:r>
            <a:endParaRPr lang="ru-RU" b="0" dirty="0"/>
          </a:p>
          <a:p>
            <a:r>
              <a:rPr lang="ru-RU" b="0" dirty="0">
                <a:hlinkClick r:id="rId22" tooltip="Метод Уолта Диснея"/>
              </a:rPr>
              <a:t>Метод Уолта Диснея</a:t>
            </a:r>
            <a:endParaRPr lang="ru-RU" b="0" dirty="0"/>
          </a:p>
          <a:p>
            <a:r>
              <a:rPr lang="ru-RU" b="0" dirty="0">
                <a:hlinkClick r:id="rId23" tooltip="Аквариум"/>
              </a:rPr>
              <a:t>Аквариум</a:t>
            </a:r>
            <a:endParaRPr lang="ru-RU" b="0" dirty="0"/>
          </a:p>
          <a:p>
            <a:r>
              <a:rPr lang="ru-RU" b="0" dirty="0" err="1">
                <a:hlinkClick r:id="rId24" tooltip="Фишбоун"/>
              </a:rPr>
              <a:t>Фишбоун</a:t>
            </a:r>
            <a:endParaRPr lang="ru-RU" b="0" dirty="0"/>
          </a:p>
          <a:p>
            <a:r>
              <a:rPr lang="ru-RU" b="0" dirty="0">
                <a:hlinkClick r:id="rId25" tooltip="Дерево предсказаний"/>
              </a:rPr>
              <a:t>Дерево предсказаний</a:t>
            </a:r>
            <a:endParaRPr lang="ru-RU" b="0" dirty="0"/>
          </a:p>
          <a:p>
            <a:r>
              <a:rPr lang="ru-RU" b="0" dirty="0">
                <a:hlinkClick r:id="rId26" tooltip="Пять «почему»"/>
              </a:rPr>
              <a:t>Пять «почему»</a:t>
            </a:r>
            <a:endParaRPr lang="ru-RU" b="0" dirty="0"/>
          </a:p>
          <a:p>
            <a:r>
              <a:rPr lang="ru-RU" b="0" dirty="0">
                <a:hlinkClick r:id="rId27" tooltip="Ромашка Блума"/>
              </a:rPr>
              <a:t>Ромашка </a:t>
            </a:r>
            <a:r>
              <a:rPr lang="ru-RU" b="0" dirty="0" err="1">
                <a:hlinkClick r:id="rId27" tooltip="Ромашка Блума"/>
              </a:rPr>
              <a:t>Блума</a:t>
            </a:r>
            <a:endParaRPr lang="ru-RU" b="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24201" y="1417638"/>
            <a:ext cx="2895599" cy="52117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Средний уровень:</a:t>
            </a:r>
          </a:p>
          <a:p>
            <a:endParaRPr lang="ru-RU" dirty="0" smtClean="0">
              <a:hlinkClick r:id="rId28" tooltip="Эпиграф"/>
            </a:endParaRPr>
          </a:p>
          <a:p>
            <a:r>
              <a:rPr lang="ru-RU" dirty="0" smtClean="0">
                <a:hlinkClick r:id="rId28" tooltip="Эпиграф"/>
              </a:rPr>
              <a:t>Эпиграф</a:t>
            </a:r>
            <a:endParaRPr lang="ru-RU" dirty="0" smtClean="0"/>
          </a:p>
          <a:p>
            <a:r>
              <a:rPr lang="ru-RU" dirty="0" smtClean="0">
                <a:hlinkClick r:id="rId29" tooltip="Письмо без остановки"/>
              </a:rPr>
              <a:t>Письмо без остановки</a:t>
            </a:r>
            <a:endParaRPr lang="ru-RU" dirty="0" smtClean="0"/>
          </a:p>
          <a:p>
            <a:r>
              <a:rPr lang="ru-RU" dirty="0" smtClean="0">
                <a:hlinkClick r:id="rId30" tooltip="Письмо по кругу"/>
              </a:rPr>
              <a:t>Письмо по кругу</a:t>
            </a:r>
            <a:endParaRPr lang="ru-RU" dirty="0" smtClean="0"/>
          </a:p>
          <a:p>
            <a:r>
              <a:rPr lang="ru-RU" dirty="0" smtClean="0">
                <a:hlinkClick r:id="rId31" tooltip="INSERT"/>
              </a:rPr>
              <a:t>INSERT</a:t>
            </a:r>
            <a:endParaRPr lang="ru-RU" dirty="0" smtClean="0"/>
          </a:p>
          <a:p>
            <a:r>
              <a:rPr lang="ru-RU" dirty="0" smtClean="0">
                <a:hlinkClick r:id="rId32" tooltip="«Толстый» и «тонкий» вопрос"/>
              </a:rPr>
              <a:t>«Толстый» и «тонкий» вопрос</a:t>
            </a:r>
            <a:endParaRPr lang="ru-RU" dirty="0" smtClean="0"/>
          </a:p>
          <a:p>
            <a:r>
              <a:rPr lang="ru-RU" dirty="0" smtClean="0">
                <a:hlinkClick r:id="rId33" tooltip="Плюс – минус – интересно"/>
              </a:rPr>
              <a:t>Плюс – минус – интересно</a:t>
            </a:r>
            <a:endParaRPr lang="ru-RU" dirty="0" smtClean="0"/>
          </a:p>
          <a:p>
            <a:r>
              <a:rPr lang="ru-RU" dirty="0" err="1" smtClean="0">
                <a:hlinkClick r:id="rId34" tooltip="Драмогерменевтика"/>
              </a:rPr>
              <a:t>Драмогерменевтика</a:t>
            </a:r>
            <a:endParaRPr lang="ru-RU" dirty="0" smtClean="0"/>
          </a:p>
          <a:p>
            <a:r>
              <a:rPr lang="ru-RU" dirty="0" smtClean="0">
                <a:hlinkClick r:id="rId35" tooltip="ПОПС-формула"/>
              </a:rPr>
              <a:t>ПОПС-формула</a:t>
            </a:r>
            <a:endParaRPr lang="ru-RU" dirty="0" smtClean="0"/>
          </a:p>
          <a:p>
            <a:r>
              <a:rPr lang="ru-RU" dirty="0" smtClean="0">
                <a:hlinkClick r:id="rId36" tooltip="Четыре угла"/>
              </a:rPr>
              <a:t>Четыре угла</a:t>
            </a:r>
            <a:r>
              <a:rPr lang="ru-RU" dirty="0" smtClean="0"/>
              <a:t> </a:t>
            </a:r>
          </a:p>
          <a:p>
            <a:r>
              <a:rPr lang="ru-RU" dirty="0" smtClean="0">
                <a:hlinkClick r:id="rId37" tooltip="Рейтинговое голосование"/>
              </a:rPr>
              <a:t>Рейтинговое голосование</a:t>
            </a:r>
            <a:endParaRPr lang="ru-RU" dirty="0" smtClean="0"/>
          </a:p>
          <a:p>
            <a:r>
              <a:rPr lang="ru-RU" dirty="0" smtClean="0">
                <a:hlinkClick r:id="rId38" tooltip="Шесть шляп мышления"/>
              </a:rPr>
              <a:t>Шесть шляп мышления</a:t>
            </a:r>
            <a:endParaRPr lang="ru-RU" dirty="0" smtClean="0"/>
          </a:p>
          <a:p>
            <a:r>
              <a:rPr lang="ru-RU" dirty="0" smtClean="0">
                <a:hlinkClick r:id="rId39" tooltip="Интеллект-карта"/>
              </a:rPr>
              <a:t>Интеллект-карта</a:t>
            </a:r>
            <a:endParaRPr lang="ru-RU" dirty="0" smtClean="0"/>
          </a:p>
          <a:p>
            <a:r>
              <a:rPr lang="ru-RU" dirty="0" smtClean="0">
                <a:hlinkClick r:id="rId40" tooltip="Кластер"/>
              </a:rPr>
              <a:t>Кластер</a:t>
            </a:r>
            <a:endParaRPr lang="ru-RU" dirty="0" smtClean="0"/>
          </a:p>
          <a:p>
            <a:r>
              <a:rPr lang="ru-RU" dirty="0" smtClean="0">
                <a:hlinkClick r:id="rId41" tooltip="Диаграмма сближения"/>
              </a:rPr>
              <a:t>Диаграмма сближения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1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Технологии для развития                          4К компетенций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Исследовательская и проектная деятельность.</a:t>
            </a:r>
          </a:p>
          <a:p>
            <a:pPr marL="0" indent="0">
              <a:buNone/>
            </a:pPr>
            <a:r>
              <a:rPr lang="ru-RU" dirty="0"/>
              <a:t>2. Проблемное обучение.</a:t>
            </a:r>
          </a:p>
          <a:p>
            <a:pPr marL="0" indent="0">
              <a:buNone/>
            </a:pPr>
            <a:r>
              <a:rPr lang="ru-RU" dirty="0"/>
              <a:t>3. Смешанное обучение.</a:t>
            </a:r>
          </a:p>
          <a:p>
            <a:pPr marL="0" indent="0">
              <a:buNone/>
            </a:pPr>
            <a:r>
              <a:rPr lang="ru-RU" dirty="0"/>
              <a:t>4.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подход.</a:t>
            </a:r>
          </a:p>
          <a:p>
            <a:pPr marL="0" indent="0">
              <a:buNone/>
            </a:pPr>
            <a:r>
              <a:rPr lang="ru-RU" dirty="0"/>
              <a:t>5. Интегрированное обучение.</a:t>
            </a:r>
          </a:p>
          <a:p>
            <a:pPr marL="0" indent="0">
              <a:buNone/>
            </a:pPr>
            <a:r>
              <a:rPr lang="ru-RU" dirty="0"/>
              <a:t>6. Развитие критического мышления.</a:t>
            </a:r>
          </a:p>
          <a:p>
            <a:pPr marL="0" indent="0">
              <a:buNone/>
            </a:pPr>
            <a:r>
              <a:rPr lang="ru-RU" dirty="0"/>
              <a:t>7. Работа с информацией.</a:t>
            </a:r>
          </a:p>
          <a:p>
            <a:pPr marL="0" indent="0">
              <a:buNone/>
            </a:pPr>
            <a:r>
              <a:rPr lang="ru-RU" dirty="0"/>
              <a:t>8. Коммуникативные уроки и задания.</a:t>
            </a:r>
          </a:p>
          <a:p>
            <a:pPr marL="0" indent="0">
              <a:buNone/>
            </a:pPr>
            <a:r>
              <a:rPr lang="ru-RU" dirty="0"/>
              <a:t>9. Кейсы.</a:t>
            </a:r>
          </a:p>
        </p:txBody>
      </p:sp>
    </p:spTree>
    <p:extLst>
      <p:ext uri="{BB962C8B-B14F-4D97-AF65-F5344CB8AC3E}">
        <p14:creationId xmlns:p14="http://schemas.microsoft.com/office/powerpoint/2010/main" val="1664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Концепция Национальной стратегии устойчивого развития Республики Беларусь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на </a:t>
            </a:r>
            <a:r>
              <a:rPr lang="ru-RU" sz="3200" dirty="0">
                <a:solidFill>
                  <a:srgbClr val="002060"/>
                </a:solidFill>
              </a:rPr>
              <a:t>период до 2035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Развитие общего среднего образования будет нацелено на создание современной образовательной среды, учитывающей особенности и потребности развития каждого обучающегося и предоставляющей всем учащимся равные возможности личностного и социального развития. </a:t>
            </a:r>
            <a:r>
              <a:rPr lang="ru-RU" u="sng" dirty="0"/>
              <a:t>Приоритетом является содействие формированию комплекса функциональной грамотности обучающихся</a:t>
            </a:r>
            <a:r>
              <a:rPr lang="ru-RU" dirty="0"/>
              <a:t>, обеспечивающей осознанный профессиональный выбор и их социальную адаптацию на протяжении всей </a:t>
            </a:r>
            <a:r>
              <a:rPr lang="ru-RU" dirty="0" smtClean="0"/>
              <a:t>жизни (с.36)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0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22371"/>
            <a:ext cx="8763000" cy="566738"/>
          </a:xfrm>
        </p:spPr>
        <p:txBody>
          <a:bodyPr>
            <a:noAutofit/>
          </a:bodyPr>
          <a:lstStyle/>
          <a:p>
            <a:r>
              <a:rPr lang="ru-RU" sz="5400" dirty="0" smtClean="0"/>
              <a:t>  </a:t>
            </a:r>
            <a:r>
              <a:rPr lang="ru-RU" sz="5400" dirty="0" smtClean="0">
                <a:solidFill>
                  <a:srgbClr val="0070C0"/>
                </a:solidFill>
              </a:rPr>
              <a:t>Благодарю за внимание! 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" r="61"/>
          <a:stretch>
            <a:fillRect/>
          </a:stretch>
        </p:blipFill>
        <p:spPr>
          <a:xfrm>
            <a:off x="246743" y="5367338"/>
            <a:ext cx="1545545" cy="12620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/>
              <a:t>Желаю думающих и читающих учеников.</a:t>
            </a:r>
            <a:endParaRPr lang="ru-RU" sz="40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40292"/>
            <a:ext cx="5791200" cy="39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32656"/>
            <a:ext cx="8686800" cy="72008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0070C0"/>
                </a:solidFill>
              </a:rPr>
              <a:t>Что такое «функциональная грамотность»?</a:t>
            </a:r>
            <a:endParaRPr lang="ru-RU" sz="3000" b="1" i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1052736"/>
            <a:ext cx="8686800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«Способность </a:t>
            </a:r>
            <a:r>
              <a:rPr lang="ru-RU" sz="2800" b="1" dirty="0">
                <a:solidFill>
                  <a:srgbClr val="FF0000"/>
                </a:solidFill>
              </a:rPr>
              <a:t>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 </a:t>
            </a:r>
            <a:r>
              <a:rPr lang="ru-RU" sz="2400" dirty="0"/>
              <a:t>отличие от элементарной грамотности как способности личности читать, понимать, составлять короткие тексты и осуществлять простейшие арифметические действия, функциональная грамотность 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</a:t>
            </a:r>
            <a:r>
              <a:rPr lang="ru-RU" sz="2400" dirty="0" smtClean="0"/>
              <a:t>»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[Азимов Э. Г., Щукин А. Н. Новый словарь методических терминов и понятий (теория и практика обучения языкам). М.: Икар, 2009. 448 с., С. 342].</a:t>
            </a:r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Функционально грамотный человек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Леонтьев </a:t>
            </a:r>
            <a:r>
              <a:rPr lang="ru-RU" dirty="0"/>
              <a:t>А.А.: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[Образовательная система «Школа 2100». Педагогика здравого смысла / под ред. А. А. Леонтьева. М.: </a:t>
            </a:r>
            <a:r>
              <a:rPr lang="ru-RU" dirty="0" err="1"/>
              <a:t>Баласс</a:t>
            </a:r>
            <a:r>
              <a:rPr lang="ru-RU" dirty="0"/>
              <a:t>, 2003. С. 35.]</a:t>
            </a:r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Навыки, которыми должны </a:t>
            </a:r>
            <a:r>
              <a:rPr lang="ru-RU" sz="3600" dirty="0" smtClean="0">
                <a:solidFill>
                  <a:srgbClr val="0070C0"/>
                </a:solidFill>
              </a:rPr>
              <a:t>владеть   </a:t>
            </a:r>
            <a:r>
              <a:rPr lang="ru-RU" sz="3600" dirty="0">
                <a:solidFill>
                  <a:srgbClr val="0070C0"/>
                </a:solidFill>
              </a:rPr>
              <a:t>учащиеся </a:t>
            </a:r>
            <a:r>
              <a:rPr lang="en-US" sz="3600" dirty="0">
                <a:solidFill>
                  <a:srgbClr val="0070C0"/>
                </a:solidFill>
              </a:rPr>
              <a:t>XXI </a:t>
            </a:r>
            <a:r>
              <a:rPr lang="ru-RU" sz="3600" dirty="0">
                <a:solidFill>
                  <a:srgbClr val="0070C0"/>
                </a:solidFill>
              </a:rPr>
              <a:t>века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7152113"/>
              </p:ext>
            </p:extLst>
          </p:nvPr>
        </p:nvGraphicFramePr>
        <p:xfrm>
          <a:off x="304800" y="11430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9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Концепция развития системы образования Республики Беларусь до 2030 года</a:t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«...формирование </a:t>
            </a:r>
            <a:r>
              <a:rPr lang="ru-RU" b="1" i="1" dirty="0"/>
              <a:t>у школьников «мягких» («гибких») навыков (</a:t>
            </a:r>
            <a:r>
              <a:rPr lang="ru-RU" b="1" i="1" dirty="0" err="1"/>
              <a:t>soft</a:t>
            </a:r>
            <a:r>
              <a:rPr lang="ru-RU" b="1" i="1" dirty="0"/>
              <a:t> </a:t>
            </a:r>
            <a:r>
              <a:rPr lang="ru-RU" b="1" i="1" dirty="0" err="1"/>
              <a:t>skills</a:t>
            </a:r>
            <a:r>
              <a:rPr lang="ru-RU" b="1" i="1" dirty="0"/>
              <a:t>), которые должны стать не просто характеристиками личности, а её потребностями в коммуникации, креативности, кооперации, критическом мышлении [с. 5].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Зачем развивать 4К?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400" dirty="0" smtClean="0"/>
              <a:t>	4К </a:t>
            </a:r>
            <a:r>
              <a:rPr lang="ru-RU" sz="4400" dirty="0"/>
              <a:t>востребованы в </a:t>
            </a:r>
            <a:r>
              <a:rPr lang="ru-RU" sz="4400" dirty="0" smtClean="0"/>
              <a:t>любой профессии;</a:t>
            </a:r>
          </a:p>
          <a:p>
            <a:pPr marL="0" indent="0" algn="just">
              <a:buNone/>
            </a:pPr>
            <a:r>
              <a:rPr lang="ru-RU" sz="4400" dirty="0" smtClean="0"/>
              <a:t>	4К </a:t>
            </a:r>
            <a:r>
              <a:rPr lang="ru-RU" sz="4400" dirty="0"/>
              <a:t>помогут развить личностный </a:t>
            </a:r>
            <a:r>
              <a:rPr lang="ru-RU" sz="4400" dirty="0" smtClean="0"/>
              <a:t>потенциал</a:t>
            </a:r>
            <a:r>
              <a:rPr lang="ru-RU" sz="4400" dirty="0" smtClean="0"/>
              <a:t>;</a:t>
            </a:r>
          </a:p>
          <a:p>
            <a:pPr marL="0" indent="0" algn="just">
              <a:buNone/>
            </a:pPr>
            <a:r>
              <a:rPr lang="ru-RU" sz="4400" dirty="0" smtClean="0"/>
              <a:t>.	4К </a:t>
            </a:r>
            <a:r>
              <a:rPr lang="ru-RU" sz="4400" dirty="0"/>
              <a:t>становятся частью образовательного процесса на всю жизнь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17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К1: Критическое мышление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Критическое мышление – это умение ориентироваться в потоках информации, видеть причинно-следственные связи, отсеивать ненужное и делать выводы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развиваем?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Особенности мышления современного человека;</a:t>
            </a:r>
          </a:p>
          <a:p>
            <a:pPr algn="just"/>
            <a:r>
              <a:rPr lang="ru-RU" sz="2800" dirty="0" smtClean="0"/>
              <a:t>Различные способы обращения с информацией, помогающие правильно оценить чужие утверждения и аргументированно отстаивать свою позицию;</a:t>
            </a:r>
          </a:p>
          <a:p>
            <a:pPr algn="just"/>
            <a:r>
              <a:rPr lang="ru-RU" sz="2800" dirty="0" smtClean="0"/>
              <a:t>Понимание, анализ и интерпретация задачи, поиск и выделение закономерностей в массиве фактов;</a:t>
            </a:r>
          </a:p>
          <a:p>
            <a:pPr algn="just"/>
            <a:r>
              <a:rPr lang="ru-RU" sz="2800" dirty="0" smtClean="0"/>
              <a:t>Применение логики в условиях недостаточного знания;</a:t>
            </a:r>
          </a:p>
          <a:p>
            <a:pPr algn="just"/>
            <a:r>
              <a:rPr lang="ru-RU" sz="2800" dirty="0" smtClean="0"/>
              <a:t>Выделение главного, противоречий, аналогий, построение классификаций;</a:t>
            </a:r>
          </a:p>
          <a:p>
            <a:pPr algn="just"/>
            <a:r>
              <a:rPr lang="ru-RU" sz="2800" dirty="0" smtClean="0"/>
              <a:t>Умение задавать «правильные»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829</Words>
  <Application>Microsoft Office PowerPoint</Application>
  <PresentationFormat>Экран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Концепция Национальной стратегии устойчивого развития Республики Беларусь  на период до 2035 года </vt:lpstr>
      <vt:lpstr>Что такое «функциональная грамотность»?</vt:lpstr>
      <vt:lpstr>Функционально грамотный человек</vt:lpstr>
      <vt:lpstr>Навыки, которыми должны владеть   учащиеся XXI века</vt:lpstr>
      <vt:lpstr>Концепция развития системы образования Республики Беларусь до 2030 года </vt:lpstr>
      <vt:lpstr>Зачем развивать 4К?</vt:lpstr>
      <vt:lpstr>К1: Критическое мышление</vt:lpstr>
      <vt:lpstr>Что развиваем?</vt:lpstr>
      <vt:lpstr>К2: Креативность</vt:lpstr>
      <vt:lpstr>Что развиваем?</vt:lpstr>
      <vt:lpstr>К3: Коммуникация</vt:lpstr>
      <vt:lpstr>Что развиваем?</vt:lpstr>
      <vt:lpstr>К4: Кооперация</vt:lpstr>
      <vt:lpstr>Что развиваем?</vt:lpstr>
      <vt:lpstr>Важные компетенции XXI века</vt:lpstr>
      <vt:lpstr>Развитие функциональной грамотности на уроках</vt:lpstr>
      <vt:lpstr>Педагогические техники для развития  4К компетенций</vt:lpstr>
      <vt:lpstr>Технологии для развития                          4К компетенций</vt:lpstr>
      <vt:lpstr>  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 Windows</cp:lastModifiedBy>
  <cp:revision>81</cp:revision>
  <dcterms:created xsi:type="dcterms:W3CDTF">2018-03-09T15:08:22Z</dcterms:created>
  <dcterms:modified xsi:type="dcterms:W3CDTF">2023-11-13T13:33:29Z</dcterms:modified>
</cp:coreProperties>
</file>